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62" r:id="rId5"/>
    <p:sldId id="263" r:id="rId6"/>
    <p:sldId id="264" r:id="rId7"/>
    <p:sldId id="269" r:id="rId8"/>
    <p:sldId id="265" r:id="rId9"/>
    <p:sldId id="258" r:id="rId10"/>
    <p:sldId id="259" r:id="rId11"/>
    <p:sldId id="260" r:id="rId12"/>
    <p:sldId id="266" r:id="rId13"/>
    <p:sldId id="267" r:id="rId14"/>
    <p:sldId id="271" r:id="rId15"/>
    <p:sldId id="272" r:id="rId16"/>
    <p:sldId id="268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3_2">
  <dgm:title val=""/>
  <dgm:desc val=""/>
  <dgm:catLst>
    <dgm:cat type="accent3" pri="13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FB762C-A465-424E-A2E7-08FD3BFF590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48E6CBC-736E-4D9C-9B29-D52770D30875}">
      <dgm:prSet/>
      <dgm:spPr/>
      <dgm:t>
        <a:bodyPr/>
        <a:lstStyle/>
        <a:p>
          <a:r>
            <a:rPr lang="cs-CZ" dirty="0"/>
            <a:t>Pro sledování udržitelného rozvoje v předškolním vzdělávání byl v OMEP vyvinut </a:t>
          </a:r>
          <a:r>
            <a:rPr lang="cs-CZ" b="1" dirty="0"/>
            <a:t>evaluační nástroj (ESD Rating </a:t>
          </a:r>
          <a:r>
            <a:rPr lang="cs-CZ" b="1" dirty="0" err="1"/>
            <a:t>Scale</a:t>
          </a:r>
          <a:r>
            <a:rPr lang="cs-CZ" b="1" dirty="0"/>
            <a:t>), </a:t>
          </a:r>
          <a:r>
            <a:rPr lang="cs-CZ" dirty="0"/>
            <a:t>původně již v letech 2011 – 2014 v rámci výzkumného projektu prováděného v několika zemích: např. v Chile, Číně, Anglii, Keni, Koreji, Norsku, Portugalsku nebo Švédsku.</a:t>
          </a:r>
          <a:endParaRPr lang="en-US" dirty="0"/>
        </a:p>
      </dgm:t>
    </dgm:pt>
    <dgm:pt modelId="{0A85A2B8-BF89-4D0E-B091-B97408A188E5}" type="parTrans" cxnId="{8ACFC0A8-EDFB-4EE9-A015-25453BA7544E}">
      <dgm:prSet/>
      <dgm:spPr/>
      <dgm:t>
        <a:bodyPr/>
        <a:lstStyle/>
        <a:p>
          <a:endParaRPr lang="en-US"/>
        </a:p>
      </dgm:t>
    </dgm:pt>
    <dgm:pt modelId="{6C655149-70BD-456E-9689-460C122E3073}" type="sibTrans" cxnId="{8ACFC0A8-EDFB-4EE9-A015-25453BA7544E}">
      <dgm:prSet/>
      <dgm:spPr/>
      <dgm:t>
        <a:bodyPr/>
        <a:lstStyle/>
        <a:p>
          <a:endParaRPr lang="en-US"/>
        </a:p>
      </dgm:t>
    </dgm:pt>
    <dgm:pt modelId="{AB3AB7E7-BD24-49C9-946D-34168A21C501}">
      <dgm:prSet/>
      <dgm:spPr/>
      <dgm:t>
        <a:bodyPr/>
        <a:lstStyle/>
        <a:p>
          <a:r>
            <a:rPr lang="cs-CZ" dirty="0"/>
            <a:t>Představujeme </a:t>
          </a:r>
          <a:r>
            <a:rPr lang="cs-CZ" b="1" dirty="0"/>
            <a:t>upravené české vydání </a:t>
          </a:r>
          <a:r>
            <a:rPr lang="cs-CZ" dirty="0"/>
            <a:t>původní Stupnice hodnocení ESD (</a:t>
          </a:r>
          <a:r>
            <a:rPr lang="cs-CZ" dirty="0" err="1"/>
            <a:t>Education</a:t>
          </a:r>
          <a:r>
            <a:rPr lang="cs-CZ" dirty="0"/>
            <a:t> </a:t>
          </a:r>
          <a:r>
            <a:rPr lang="cs-CZ" dirty="0" err="1"/>
            <a:t>for</a:t>
          </a:r>
          <a:r>
            <a:rPr lang="cs-CZ" dirty="0"/>
            <a:t> </a:t>
          </a:r>
          <a:r>
            <a:rPr lang="cs-CZ" dirty="0" err="1"/>
            <a:t>Sustainable</a:t>
          </a:r>
          <a:r>
            <a:rPr lang="cs-CZ" dirty="0"/>
            <a:t> Development) schválené Světovým shromážděním a výkonným výborem OMEP (2019).</a:t>
          </a:r>
          <a:endParaRPr lang="en-US" dirty="0"/>
        </a:p>
      </dgm:t>
    </dgm:pt>
    <dgm:pt modelId="{D12DA413-760A-4025-861A-BE5BE6D9ABBD}" type="parTrans" cxnId="{E178735E-4F59-4C75-A19D-9AC2FA333728}">
      <dgm:prSet/>
      <dgm:spPr/>
      <dgm:t>
        <a:bodyPr/>
        <a:lstStyle/>
        <a:p>
          <a:endParaRPr lang="en-US"/>
        </a:p>
      </dgm:t>
    </dgm:pt>
    <dgm:pt modelId="{F6D9935B-5192-449F-827E-78686ACDAB9A}" type="sibTrans" cxnId="{E178735E-4F59-4C75-A19D-9AC2FA333728}">
      <dgm:prSet/>
      <dgm:spPr/>
      <dgm:t>
        <a:bodyPr/>
        <a:lstStyle/>
        <a:p>
          <a:endParaRPr lang="en-US"/>
        </a:p>
      </dgm:t>
    </dgm:pt>
    <dgm:pt modelId="{A88AC8F6-226D-473D-9A13-9DE7D0204E78}">
      <dgm:prSet/>
      <dgm:spPr/>
      <dgm:t>
        <a:bodyPr/>
        <a:lstStyle/>
        <a:p>
          <a:r>
            <a:rPr lang="cs-CZ" dirty="0"/>
            <a:t>Tento nástroj se nejčastěji používá jako tzv. „vstupní nástroj“ </a:t>
          </a:r>
          <a:r>
            <a:rPr lang="cs-CZ" b="0" dirty="0"/>
            <a:t>k podpoře učitelů </a:t>
          </a:r>
          <a:r>
            <a:rPr lang="cs-CZ" b="1" dirty="0"/>
            <a:t>při identifikaci silných a slabých stránek udržitelného rozvoje v předškolním vzdělávání </a:t>
          </a:r>
          <a:r>
            <a:rPr lang="cs-CZ" dirty="0"/>
            <a:t>při autoevaluaci vlastní mateřské školy. </a:t>
          </a:r>
          <a:endParaRPr lang="en-US" dirty="0"/>
        </a:p>
      </dgm:t>
    </dgm:pt>
    <dgm:pt modelId="{D04382A1-FD2F-4BD8-96F2-AA5A7926F49A}" type="parTrans" cxnId="{8BF33252-1391-4720-835B-CC2860D9C8CF}">
      <dgm:prSet/>
      <dgm:spPr/>
      <dgm:t>
        <a:bodyPr/>
        <a:lstStyle/>
        <a:p>
          <a:endParaRPr lang="en-US"/>
        </a:p>
      </dgm:t>
    </dgm:pt>
    <dgm:pt modelId="{94B55074-343A-492D-B9C8-FC5E6D7897C8}" type="sibTrans" cxnId="{8BF33252-1391-4720-835B-CC2860D9C8CF}">
      <dgm:prSet/>
      <dgm:spPr/>
      <dgm:t>
        <a:bodyPr/>
        <a:lstStyle/>
        <a:p>
          <a:endParaRPr lang="en-US"/>
        </a:p>
      </dgm:t>
    </dgm:pt>
    <dgm:pt modelId="{0B474A2C-B35A-4EBC-B49D-2871FE4799FA}" type="pres">
      <dgm:prSet presAssocID="{2EFB762C-A465-424E-A2E7-08FD3BFF590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743F939F-351D-49B2-A004-E22342DB473F}" type="pres">
      <dgm:prSet presAssocID="{048E6CBC-736E-4D9C-9B29-D52770D30875}" presName="thickLine" presStyleLbl="alignNode1" presStyleIdx="0" presStyleCnt="3"/>
      <dgm:spPr/>
    </dgm:pt>
    <dgm:pt modelId="{C78E9961-5B9A-4008-9826-E9CD75379B81}" type="pres">
      <dgm:prSet presAssocID="{048E6CBC-736E-4D9C-9B29-D52770D30875}" presName="horz1" presStyleCnt="0"/>
      <dgm:spPr/>
    </dgm:pt>
    <dgm:pt modelId="{F9A0FA89-39A8-4753-985F-D1D929C6415F}" type="pres">
      <dgm:prSet presAssocID="{048E6CBC-736E-4D9C-9B29-D52770D30875}" presName="tx1" presStyleLbl="revTx" presStyleIdx="0" presStyleCnt="3"/>
      <dgm:spPr/>
      <dgm:t>
        <a:bodyPr/>
        <a:lstStyle/>
        <a:p>
          <a:endParaRPr lang="cs-CZ"/>
        </a:p>
      </dgm:t>
    </dgm:pt>
    <dgm:pt modelId="{664E62FC-23FE-4F35-B09B-77B3A7C15BCD}" type="pres">
      <dgm:prSet presAssocID="{048E6CBC-736E-4D9C-9B29-D52770D30875}" presName="vert1" presStyleCnt="0"/>
      <dgm:spPr/>
    </dgm:pt>
    <dgm:pt modelId="{537AE87E-C816-4481-BD6A-976D53737262}" type="pres">
      <dgm:prSet presAssocID="{AB3AB7E7-BD24-49C9-946D-34168A21C501}" presName="thickLine" presStyleLbl="alignNode1" presStyleIdx="1" presStyleCnt="3"/>
      <dgm:spPr/>
    </dgm:pt>
    <dgm:pt modelId="{4F159A3D-DAD3-4D01-BCBB-CFEDECEE847B}" type="pres">
      <dgm:prSet presAssocID="{AB3AB7E7-BD24-49C9-946D-34168A21C501}" presName="horz1" presStyleCnt="0"/>
      <dgm:spPr/>
    </dgm:pt>
    <dgm:pt modelId="{435C8ABC-FB68-4A20-A559-382498F30BD0}" type="pres">
      <dgm:prSet presAssocID="{AB3AB7E7-BD24-49C9-946D-34168A21C501}" presName="tx1" presStyleLbl="revTx" presStyleIdx="1" presStyleCnt="3"/>
      <dgm:spPr/>
      <dgm:t>
        <a:bodyPr/>
        <a:lstStyle/>
        <a:p>
          <a:endParaRPr lang="cs-CZ"/>
        </a:p>
      </dgm:t>
    </dgm:pt>
    <dgm:pt modelId="{F12688A0-F2DE-4D02-8014-0F24673D7398}" type="pres">
      <dgm:prSet presAssocID="{AB3AB7E7-BD24-49C9-946D-34168A21C501}" presName="vert1" presStyleCnt="0"/>
      <dgm:spPr/>
    </dgm:pt>
    <dgm:pt modelId="{353525E8-DFD2-4E67-98FC-25633F42C99B}" type="pres">
      <dgm:prSet presAssocID="{A88AC8F6-226D-473D-9A13-9DE7D0204E78}" presName="thickLine" presStyleLbl="alignNode1" presStyleIdx="2" presStyleCnt="3"/>
      <dgm:spPr/>
    </dgm:pt>
    <dgm:pt modelId="{A6094CF7-7F6E-4F2B-8986-B11C17859E5D}" type="pres">
      <dgm:prSet presAssocID="{A88AC8F6-226D-473D-9A13-9DE7D0204E78}" presName="horz1" presStyleCnt="0"/>
      <dgm:spPr/>
    </dgm:pt>
    <dgm:pt modelId="{653ABD23-329B-4A85-9DCD-0AF1655D94D0}" type="pres">
      <dgm:prSet presAssocID="{A88AC8F6-226D-473D-9A13-9DE7D0204E78}" presName="tx1" presStyleLbl="revTx" presStyleIdx="2" presStyleCnt="3"/>
      <dgm:spPr/>
      <dgm:t>
        <a:bodyPr/>
        <a:lstStyle/>
        <a:p>
          <a:endParaRPr lang="cs-CZ"/>
        </a:p>
      </dgm:t>
    </dgm:pt>
    <dgm:pt modelId="{75572246-A0C4-4A4A-A2F3-F2D44729AAAF}" type="pres">
      <dgm:prSet presAssocID="{A88AC8F6-226D-473D-9A13-9DE7D0204E78}" presName="vert1" presStyleCnt="0"/>
      <dgm:spPr/>
    </dgm:pt>
  </dgm:ptLst>
  <dgm:cxnLst>
    <dgm:cxn modelId="{E178735E-4F59-4C75-A19D-9AC2FA333728}" srcId="{2EFB762C-A465-424E-A2E7-08FD3BFF590A}" destId="{AB3AB7E7-BD24-49C9-946D-34168A21C501}" srcOrd="1" destOrd="0" parTransId="{D12DA413-760A-4025-861A-BE5BE6D9ABBD}" sibTransId="{F6D9935B-5192-449F-827E-78686ACDAB9A}"/>
    <dgm:cxn modelId="{73C6D13F-EACB-4C78-8B3B-F58726DF4F12}" type="presOf" srcId="{2EFB762C-A465-424E-A2E7-08FD3BFF590A}" destId="{0B474A2C-B35A-4EBC-B49D-2871FE4799FA}" srcOrd="0" destOrd="0" presId="urn:microsoft.com/office/officeart/2008/layout/LinedList"/>
    <dgm:cxn modelId="{170F29F7-14C0-4F63-BBC0-DE923330CEC5}" type="presOf" srcId="{A88AC8F6-226D-473D-9A13-9DE7D0204E78}" destId="{653ABD23-329B-4A85-9DCD-0AF1655D94D0}" srcOrd="0" destOrd="0" presId="urn:microsoft.com/office/officeart/2008/layout/LinedList"/>
    <dgm:cxn modelId="{8ACFC0A8-EDFB-4EE9-A015-25453BA7544E}" srcId="{2EFB762C-A465-424E-A2E7-08FD3BFF590A}" destId="{048E6CBC-736E-4D9C-9B29-D52770D30875}" srcOrd="0" destOrd="0" parTransId="{0A85A2B8-BF89-4D0E-B091-B97408A188E5}" sibTransId="{6C655149-70BD-456E-9689-460C122E3073}"/>
    <dgm:cxn modelId="{DAAA0717-D274-49A5-826D-4AB93084622E}" type="presOf" srcId="{AB3AB7E7-BD24-49C9-946D-34168A21C501}" destId="{435C8ABC-FB68-4A20-A559-382498F30BD0}" srcOrd="0" destOrd="0" presId="urn:microsoft.com/office/officeart/2008/layout/LinedList"/>
    <dgm:cxn modelId="{8BF33252-1391-4720-835B-CC2860D9C8CF}" srcId="{2EFB762C-A465-424E-A2E7-08FD3BFF590A}" destId="{A88AC8F6-226D-473D-9A13-9DE7D0204E78}" srcOrd="2" destOrd="0" parTransId="{D04382A1-FD2F-4BD8-96F2-AA5A7926F49A}" sibTransId="{94B55074-343A-492D-B9C8-FC5E6D7897C8}"/>
    <dgm:cxn modelId="{5806554B-83D3-48A3-8D16-1064593F8B57}" type="presOf" srcId="{048E6CBC-736E-4D9C-9B29-D52770D30875}" destId="{F9A0FA89-39A8-4753-985F-D1D929C6415F}" srcOrd="0" destOrd="0" presId="urn:microsoft.com/office/officeart/2008/layout/LinedList"/>
    <dgm:cxn modelId="{2FAA013A-3E2D-40DB-9C14-61AD05915481}" type="presParOf" srcId="{0B474A2C-B35A-4EBC-B49D-2871FE4799FA}" destId="{743F939F-351D-49B2-A004-E22342DB473F}" srcOrd="0" destOrd="0" presId="urn:microsoft.com/office/officeart/2008/layout/LinedList"/>
    <dgm:cxn modelId="{FFBB3895-2E81-417E-BBB6-BDC2E63782BB}" type="presParOf" srcId="{0B474A2C-B35A-4EBC-B49D-2871FE4799FA}" destId="{C78E9961-5B9A-4008-9826-E9CD75379B81}" srcOrd="1" destOrd="0" presId="urn:microsoft.com/office/officeart/2008/layout/LinedList"/>
    <dgm:cxn modelId="{3D6662EE-704F-4FC4-A85A-48B22C8A79D0}" type="presParOf" srcId="{C78E9961-5B9A-4008-9826-E9CD75379B81}" destId="{F9A0FA89-39A8-4753-985F-D1D929C6415F}" srcOrd="0" destOrd="0" presId="urn:microsoft.com/office/officeart/2008/layout/LinedList"/>
    <dgm:cxn modelId="{D285598D-584B-4F41-9A73-43E385A6AF8E}" type="presParOf" srcId="{C78E9961-5B9A-4008-9826-E9CD75379B81}" destId="{664E62FC-23FE-4F35-B09B-77B3A7C15BCD}" srcOrd="1" destOrd="0" presId="urn:microsoft.com/office/officeart/2008/layout/LinedList"/>
    <dgm:cxn modelId="{532F6ECE-8532-4AFB-BFAF-014794EAED83}" type="presParOf" srcId="{0B474A2C-B35A-4EBC-B49D-2871FE4799FA}" destId="{537AE87E-C816-4481-BD6A-976D53737262}" srcOrd="2" destOrd="0" presId="urn:microsoft.com/office/officeart/2008/layout/LinedList"/>
    <dgm:cxn modelId="{B249B2FE-1942-4B06-BEA1-D1317D8555D6}" type="presParOf" srcId="{0B474A2C-B35A-4EBC-B49D-2871FE4799FA}" destId="{4F159A3D-DAD3-4D01-BCBB-CFEDECEE847B}" srcOrd="3" destOrd="0" presId="urn:microsoft.com/office/officeart/2008/layout/LinedList"/>
    <dgm:cxn modelId="{6368E97A-4B09-45DA-B4BF-6F4B72F6263A}" type="presParOf" srcId="{4F159A3D-DAD3-4D01-BCBB-CFEDECEE847B}" destId="{435C8ABC-FB68-4A20-A559-382498F30BD0}" srcOrd="0" destOrd="0" presId="urn:microsoft.com/office/officeart/2008/layout/LinedList"/>
    <dgm:cxn modelId="{13CFBAF0-658E-46BB-BAFA-61B0C6FDCEE0}" type="presParOf" srcId="{4F159A3D-DAD3-4D01-BCBB-CFEDECEE847B}" destId="{F12688A0-F2DE-4D02-8014-0F24673D7398}" srcOrd="1" destOrd="0" presId="urn:microsoft.com/office/officeart/2008/layout/LinedList"/>
    <dgm:cxn modelId="{7979C00D-F091-4747-A816-A5C416AEA5E4}" type="presParOf" srcId="{0B474A2C-B35A-4EBC-B49D-2871FE4799FA}" destId="{353525E8-DFD2-4E67-98FC-25633F42C99B}" srcOrd="4" destOrd="0" presId="urn:microsoft.com/office/officeart/2008/layout/LinedList"/>
    <dgm:cxn modelId="{5E94F229-5C86-4E34-99F5-33B803A07C6C}" type="presParOf" srcId="{0B474A2C-B35A-4EBC-B49D-2871FE4799FA}" destId="{A6094CF7-7F6E-4F2B-8986-B11C17859E5D}" srcOrd="5" destOrd="0" presId="urn:microsoft.com/office/officeart/2008/layout/LinedList"/>
    <dgm:cxn modelId="{9DDE345C-370F-4246-A6A8-BE9F34664A65}" type="presParOf" srcId="{A6094CF7-7F6E-4F2B-8986-B11C17859E5D}" destId="{653ABD23-329B-4A85-9DCD-0AF1655D94D0}" srcOrd="0" destOrd="0" presId="urn:microsoft.com/office/officeart/2008/layout/LinedList"/>
    <dgm:cxn modelId="{BE602A62-869D-409E-A581-13093DBFB6BD}" type="presParOf" srcId="{A6094CF7-7F6E-4F2B-8986-B11C17859E5D}" destId="{75572246-A0C4-4A4A-A2F3-F2D44729AAA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855CAF-E38F-45B3-BB35-F27AC853A65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74E37E-E65E-46B4-B464-F33765296883}">
      <dgm:prSet/>
      <dgm:spPr/>
      <dgm:t>
        <a:bodyPr/>
        <a:lstStyle/>
        <a:p>
          <a:r>
            <a:rPr lang="cs-CZ" dirty="0"/>
            <a:t>Pro učitele i vedení mateřských škol může být hodnoticí nástroj prostředkem pro reflexi jejich práce a podkladem pro plánování změn. </a:t>
          </a:r>
          <a:endParaRPr lang="en-US" dirty="0"/>
        </a:p>
      </dgm:t>
    </dgm:pt>
    <dgm:pt modelId="{10773399-33D3-462C-BD4A-7254C8436702}" type="parTrans" cxnId="{9D8E37B7-6CDB-4055-A70D-4E1870F3DC28}">
      <dgm:prSet/>
      <dgm:spPr/>
      <dgm:t>
        <a:bodyPr/>
        <a:lstStyle/>
        <a:p>
          <a:endParaRPr lang="en-US"/>
        </a:p>
      </dgm:t>
    </dgm:pt>
    <dgm:pt modelId="{178DB38D-498D-423E-9587-C6D2B7221A2B}" type="sibTrans" cxnId="{9D8E37B7-6CDB-4055-A70D-4E1870F3DC28}">
      <dgm:prSet/>
      <dgm:spPr/>
      <dgm:t>
        <a:bodyPr/>
        <a:lstStyle/>
        <a:p>
          <a:endParaRPr lang="en-US"/>
        </a:p>
      </dgm:t>
    </dgm:pt>
    <dgm:pt modelId="{C537306C-558B-4A69-A5FB-68C11C661546}">
      <dgm:prSet/>
      <dgm:spPr/>
      <dgm:t>
        <a:bodyPr/>
        <a:lstStyle/>
        <a:p>
          <a:r>
            <a:rPr lang="cs-CZ" dirty="0"/>
            <a:t>Hodnoticí nástroj se vztahuje jak ke vzdělávacím plánům (školním i třídním), tak k realizaci vzdělávání a přístupu učitelů k dětem, rodičům i širší komunitě. </a:t>
          </a:r>
          <a:endParaRPr lang="en-US" dirty="0"/>
        </a:p>
      </dgm:t>
    </dgm:pt>
    <dgm:pt modelId="{861A4192-6B54-4C70-93DE-733E56EBB503}" type="parTrans" cxnId="{017A44A0-0A1F-4ED3-A7DD-9265E230A2BA}">
      <dgm:prSet/>
      <dgm:spPr/>
      <dgm:t>
        <a:bodyPr/>
        <a:lstStyle/>
        <a:p>
          <a:endParaRPr lang="en-US"/>
        </a:p>
      </dgm:t>
    </dgm:pt>
    <dgm:pt modelId="{5E99ADD6-0F7C-41AA-BC3C-E647B0FB66B2}" type="sibTrans" cxnId="{017A44A0-0A1F-4ED3-A7DD-9265E230A2BA}">
      <dgm:prSet/>
      <dgm:spPr/>
      <dgm:t>
        <a:bodyPr/>
        <a:lstStyle/>
        <a:p>
          <a:endParaRPr lang="en-US"/>
        </a:p>
      </dgm:t>
    </dgm:pt>
    <dgm:pt modelId="{0FE75FF0-FB97-4639-AAA8-577A15CA4B4E}">
      <dgm:prSet/>
      <dgm:spPr/>
      <dgm:t>
        <a:bodyPr/>
        <a:lstStyle/>
        <a:p>
          <a:r>
            <a:rPr lang="cs-CZ"/>
            <a:t>Každá mateřská škola si může najít svůj vlastní způsob, jak přistupovat k používání tohoto evaluačního nástroje. </a:t>
          </a:r>
          <a:endParaRPr lang="en-US"/>
        </a:p>
      </dgm:t>
    </dgm:pt>
    <dgm:pt modelId="{4A96DCC8-9819-44B5-AE4A-289228479C3B}" type="parTrans" cxnId="{7D5519DD-721A-4D12-8E8E-0030A43F0EB6}">
      <dgm:prSet/>
      <dgm:spPr/>
      <dgm:t>
        <a:bodyPr/>
        <a:lstStyle/>
        <a:p>
          <a:endParaRPr lang="en-US"/>
        </a:p>
      </dgm:t>
    </dgm:pt>
    <dgm:pt modelId="{CEA3E1B1-B584-4FE9-BCAF-CFD076B33306}" type="sibTrans" cxnId="{7D5519DD-721A-4D12-8E8E-0030A43F0EB6}">
      <dgm:prSet/>
      <dgm:spPr/>
      <dgm:t>
        <a:bodyPr/>
        <a:lstStyle/>
        <a:p>
          <a:endParaRPr lang="en-US"/>
        </a:p>
      </dgm:t>
    </dgm:pt>
    <dgm:pt modelId="{70AF7C23-7AAB-4D90-A5DC-835FCB30B8C6}" type="pres">
      <dgm:prSet presAssocID="{51855CAF-E38F-45B3-BB35-F27AC853A65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54FE06BA-F447-4854-B1FD-71A4B204B872}" type="pres">
      <dgm:prSet presAssocID="{B374E37E-E65E-46B4-B464-F33765296883}" presName="thickLine" presStyleLbl="alignNode1" presStyleIdx="0" presStyleCnt="3"/>
      <dgm:spPr/>
    </dgm:pt>
    <dgm:pt modelId="{B95329AE-3327-4D21-BBC6-A731384424BC}" type="pres">
      <dgm:prSet presAssocID="{B374E37E-E65E-46B4-B464-F33765296883}" presName="horz1" presStyleCnt="0"/>
      <dgm:spPr/>
    </dgm:pt>
    <dgm:pt modelId="{B4F42A7D-80E5-401E-885B-F5660E2FDF47}" type="pres">
      <dgm:prSet presAssocID="{B374E37E-E65E-46B4-B464-F33765296883}" presName="tx1" presStyleLbl="revTx" presStyleIdx="0" presStyleCnt="3"/>
      <dgm:spPr/>
      <dgm:t>
        <a:bodyPr/>
        <a:lstStyle/>
        <a:p>
          <a:endParaRPr lang="cs-CZ"/>
        </a:p>
      </dgm:t>
    </dgm:pt>
    <dgm:pt modelId="{9C91A979-246A-44CB-AA3E-AA1E430065FB}" type="pres">
      <dgm:prSet presAssocID="{B374E37E-E65E-46B4-B464-F33765296883}" presName="vert1" presStyleCnt="0"/>
      <dgm:spPr/>
    </dgm:pt>
    <dgm:pt modelId="{AEE46CCC-D57C-4482-84AB-9BEB9F23640B}" type="pres">
      <dgm:prSet presAssocID="{C537306C-558B-4A69-A5FB-68C11C661546}" presName="thickLine" presStyleLbl="alignNode1" presStyleIdx="1" presStyleCnt="3"/>
      <dgm:spPr/>
    </dgm:pt>
    <dgm:pt modelId="{C710D5E4-560E-4C67-8FDC-93455B27CE71}" type="pres">
      <dgm:prSet presAssocID="{C537306C-558B-4A69-A5FB-68C11C661546}" presName="horz1" presStyleCnt="0"/>
      <dgm:spPr/>
    </dgm:pt>
    <dgm:pt modelId="{1ED8870D-CB18-49CE-B450-3DDFA726F286}" type="pres">
      <dgm:prSet presAssocID="{C537306C-558B-4A69-A5FB-68C11C661546}" presName="tx1" presStyleLbl="revTx" presStyleIdx="1" presStyleCnt="3"/>
      <dgm:spPr/>
      <dgm:t>
        <a:bodyPr/>
        <a:lstStyle/>
        <a:p>
          <a:endParaRPr lang="cs-CZ"/>
        </a:p>
      </dgm:t>
    </dgm:pt>
    <dgm:pt modelId="{A77C5EE0-0E3D-4BE0-969D-84F6DBC44023}" type="pres">
      <dgm:prSet presAssocID="{C537306C-558B-4A69-A5FB-68C11C661546}" presName="vert1" presStyleCnt="0"/>
      <dgm:spPr/>
    </dgm:pt>
    <dgm:pt modelId="{45643A4C-E871-4000-BB89-4A59958A0433}" type="pres">
      <dgm:prSet presAssocID="{0FE75FF0-FB97-4639-AAA8-577A15CA4B4E}" presName="thickLine" presStyleLbl="alignNode1" presStyleIdx="2" presStyleCnt="3"/>
      <dgm:spPr/>
    </dgm:pt>
    <dgm:pt modelId="{CCF80856-6026-41C0-A73D-A59F3B0064D8}" type="pres">
      <dgm:prSet presAssocID="{0FE75FF0-FB97-4639-AAA8-577A15CA4B4E}" presName="horz1" presStyleCnt="0"/>
      <dgm:spPr/>
    </dgm:pt>
    <dgm:pt modelId="{6E959A62-520F-429D-BD34-207B931B8C0F}" type="pres">
      <dgm:prSet presAssocID="{0FE75FF0-FB97-4639-AAA8-577A15CA4B4E}" presName="tx1" presStyleLbl="revTx" presStyleIdx="2" presStyleCnt="3"/>
      <dgm:spPr/>
      <dgm:t>
        <a:bodyPr/>
        <a:lstStyle/>
        <a:p>
          <a:endParaRPr lang="cs-CZ"/>
        </a:p>
      </dgm:t>
    </dgm:pt>
    <dgm:pt modelId="{B5533972-7BF9-4213-89EB-3AA1A123B8E7}" type="pres">
      <dgm:prSet presAssocID="{0FE75FF0-FB97-4639-AAA8-577A15CA4B4E}" presName="vert1" presStyleCnt="0"/>
      <dgm:spPr/>
    </dgm:pt>
  </dgm:ptLst>
  <dgm:cxnLst>
    <dgm:cxn modelId="{53A60DA6-2627-4ED8-AD2E-BB33AED3D49B}" type="presOf" srcId="{0FE75FF0-FB97-4639-AAA8-577A15CA4B4E}" destId="{6E959A62-520F-429D-BD34-207B931B8C0F}" srcOrd="0" destOrd="0" presId="urn:microsoft.com/office/officeart/2008/layout/LinedList"/>
    <dgm:cxn modelId="{56A7F6E3-0746-4FCB-B586-739B632BB24C}" type="presOf" srcId="{B374E37E-E65E-46B4-B464-F33765296883}" destId="{B4F42A7D-80E5-401E-885B-F5660E2FDF47}" srcOrd="0" destOrd="0" presId="urn:microsoft.com/office/officeart/2008/layout/LinedList"/>
    <dgm:cxn modelId="{7E3D5A3C-71BF-4D90-A512-52DF97210859}" type="presOf" srcId="{C537306C-558B-4A69-A5FB-68C11C661546}" destId="{1ED8870D-CB18-49CE-B450-3DDFA726F286}" srcOrd="0" destOrd="0" presId="urn:microsoft.com/office/officeart/2008/layout/LinedList"/>
    <dgm:cxn modelId="{5123408D-7797-4C28-BADD-CC86C1EB21A1}" type="presOf" srcId="{51855CAF-E38F-45B3-BB35-F27AC853A656}" destId="{70AF7C23-7AAB-4D90-A5DC-835FCB30B8C6}" srcOrd="0" destOrd="0" presId="urn:microsoft.com/office/officeart/2008/layout/LinedList"/>
    <dgm:cxn modelId="{7D5519DD-721A-4D12-8E8E-0030A43F0EB6}" srcId="{51855CAF-E38F-45B3-BB35-F27AC853A656}" destId="{0FE75FF0-FB97-4639-AAA8-577A15CA4B4E}" srcOrd="2" destOrd="0" parTransId="{4A96DCC8-9819-44B5-AE4A-289228479C3B}" sibTransId="{CEA3E1B1-B584-4FE9-BCAF-CFD076B33306}"/>
    <dgm:cxn modelId="{9D8E37B7-6CDB-4055-A70D-4E1870F3DC28}" srcId="{51855CAF-E38F-45B3-BB35-F27AC853A656}" destId="{B374E37E-E65E-46B4-B464-F33765296883}" srcOrd="0" destOrd="0" parTransId="{10773399-33D3-462C-BD4A-7254C8436702}" sibTransId="{178DB38D-498D-423E-9587-C6D2B7221A2B}"/>
    <dgm:cxn modelId="{017A44A0-0A1F-4ED3-A7DD-9265E230A2BA}" srcId="{51855CAF-E38F-45B3-BB35-F27AC853A656}" destId="{C537306C-558B-4A69-A5FB-68C11C661546}" srcOrd="1" destOrd="0" parTransId="{861A4192-6B54-4C70-93DE-733E56EBB503}" sibTransId="{5E99ADD6-0F7C-41AA-BC3C-E647B0FB66B2}"/>
    <dgm:cxn modelId="{258B325A-4BD5-4547-B5DB-5D4A3993CBE9}" type="presParOf" srcId="{70AF7C23-7AAB-4D90-A5DC-835FCB30B8C6}" destId="{54FE06BA-F447-4854-B1FD-71A4B204B872}" srcOrd="0" destOrd="0" presId="urn:microsoft.com/office/officeart/2008/layout/LinedList"/>
    <dgm:cxn modelId="{76950045-055C-423B-AEA2-5BE40153DF31}" type="presParOf" srcId="{70AF7C23-7AAB-4D90-A5DC-835FCB30B8C6}" destId="{B95329AE-3327-4D21-BBC6-A731384424BC}" srcOrd="1" destOrd="0" presId="urn:microsoft.com/office/officeart/2008/layout/LinedList"/>
    <dgm:cxn modelId="{4A5D6CB0-4048-4A85-8B28-23DE7826551D}" type="presParOf" srcId="{B95329AE-3327-4D21-BBC6-A731384424BC}" destId="{B4F42A7D-80E5-401E-885B-F5660E2FDF47}" srcOrd="0" destOrd="0" presId="urn:microsoft.com/office/officeart/2008/layout/LinedList"/>
    <dgm:cxn modelId="{728F244A-687C-414D-9FAC-5167291CC62F}" type="presParOf" srcId="{B95329AE-3327-4D21-BBC6-A731384424BC}" destId="{9C91A979-246A-44CB-AA3E-AA1E430065FB}" srcOrd="1" destOrd="0" presId="urn:microsoft.com/office/officeart/2008/layout/LinedList"/>
    <dgm:cxn modelId="{8E199ADA-6184-472C-86E8-6A3BF9791CF7}" type="presParOf" srcId="{70AF7C23-7AAB-4D90-A5DC-835FCB30B8C6}" destId="{AEE46CCC-D57C-4482-84AB-9BEB9F23640B}" srcOrd="2" destOrd="0" presId="urn:microsoft.com/office/officeart/2008/layout/LinedList"/>
    <dgm:cxn modelId="{99C24431-3EE7-4947-A7C2-C3FE5D28FBFF}" type="presParOf" srcId="{70AF7C23-7AAB-4D90-A5DC-835FCB30B8C6}" destId="{C710D5E4-560E-4C67-8FDC-93455B27CE71}" srcOrd="3" destOrd="0" presId="urn:microsoft.com/office/officeart/2008/layout/LinedList"/>
    <dgm:cxn modelId="{43541D21-FE69-46F7-8C72-5CC5673BF606}" type="presParOf" srcId="{C710D5E4-560E-4C67-8FDC-93455B27CE71}" destId="{1ED8870D-CB18-49CE-B450-3DDFA726F286}" srcOrd="0" destOrd="0" presId="urn:microsoft.com/office/officeart/2008/layout/LinedList"/>
    <dgm:cxn modelId="{6991DAA5-52B4-4AFE-9F8F-D2D72666ABA2}" type="presParOf" srcId="{C710D5E4-560E-4C67-8FDC-93455B27CE71}" destId="{A77C5EE0-0E3D-4BE0-969D-84F6DBC44023}" srcOrd="1" destOrd="0" presId="urn:microsoft.com/office/officeart/2008/layout/LinedList"/>
    <dgm:cxn modelId="{D91155B4-99DC-4402-B8CE-1D45BA41A400}" type="presParOf" srcId="{70AF7C23-7AAB-4D90-A5DC-835FCB30B8C6}" destId="{45643A4C-E871-4000-BB89-4A59958A0433}" srcOrd="4" destOrd="0" presId="urn:microsoft.com/office/officeart/2008/layout/LinedList"/>
    <dgm:cxn modelId="{9A0E2BFE-B77B-43A9-B170-96E43DECB6D6}" type="presParOf" srcId="{70AF7C23-7AAB-4D90-A5DC-835FCB30B8C6}" destId="{CCF80856-6026-41C0-A73D-A59F3B0064D8}" srcOrd="5" destOrd="0" presId="urn:microsoft.com/office/officeart/2008/layout/LinedList"/>
    <dgm:cxn modelId="{F4C57D52-E362-47B8-9391-B3815ED96AA4}" type="presParOf" srcId="{CCF80856-6026-41C0-A73D-A59F3B0064D8}" destId="{6E959A62-520F-429D-BD34-207B931B8C0F}" srcOrd="0" destOrd="0" presId="urn:microsoft.com/office/officeart/2008/layout/LinedList"/>
    <dgm:cxn modelId="{D8792FB6-4B0C-4E24-AC2A-353A38DF1D68}" type="presParOf" srcId="{CCF80856-6026-41C0-A73D-A59F3B0064D8}" destId="{B5533972-7BF9-4213-89EB-3AA1A123B8E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3B4D76-CEA9-4466-BF72-8D0716FDFCD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1610431-79EF-4789-A1F2-F210D64D5AFB}">
      <dgm:prSet/>
      <dgm:spPr/>
      <dgm:t>
        <a:bodyPr/>
        <a:lstStyle/>
        <a:p>
          <a:r>
            <a:rPr lang="cs-CZ"/>
            <a:t>Součástí hodnoticího nástroje jsou:</a:t>
          </a:r>
          <a:endParaRPr lang="en-US"/>
        </a:p>
      </dgm:t>
    </dgm:pt>
    <dgm:pt modelId="{3FAF0A86-C516-4767-9275-EA32CED539D0}" type="parTrans" cxnId="{6E2EB35D-CA6B-423A-9DBC-87C066204360}">
      <dgm:prSet/>
      <dgm:spPr/>
      <dgm:t>
        <a:bodyPr/>
        <a:lstStyle/>
        <a:p>
          <a:endParaRPr lang="en-US"/>
        </a:p>
      </dgm:t>
    </dgm:pt>
    <dgm:pt modelId="{A7D0E134-7929-44F5-81BF-307A27A37426}" type="sibTrans" cxnId="{6E2EB35D-CA6B-423A-9DBC-87C066204360}">
      <dgm:prSet/>
      <dgm:spPr/>
      <dgm:t>
        <a:bodyPr/>
        <a:lstStyle/>
        <a:p>
          <a:endParaRPr lang="en-US"/>
        </a:p>
      </dgm:t>
    </dgm:pt>
    <dgm:pt modelId="{9839DBC5-8B2D-484C-BF28-A25A43A015AC}">
      <dgm:prSet/>
      <dgm:spPr/>
      <dgm:t>
        <a:bodyPr/>
        <a:lstStyle/>
        <a:p>
          <a:r>
            <a:rPr lang="cs-CZ"/>
            <a:t>1) metodika s názvem Předškolní vzdělávání pro udržitelný rozvoj</a:t>
          </a:r>
          <a:endParaRPr lang="en-US"/>
        </a:p>
      </dgm:t>
    </dgm:pt>
    <dgm:pt modelId="{71DA9B12-3029-46D0-9040-BB1FF5F7A18E}" type="parTrans" cxnId="{F00A3573-CA06-45D0-AA96-1612D9508393}">
      <dgm:prSet/>
      <dgm:spPr/>
      <dgm:t>
        <a:bodyPr/>
        <a:lstStyle/>
        <a:p>
          <a:endParaRPr lang="en-US"/>
        </a:p>
      </dgm:t>
    </dgm:pt>
    <dgm:pt modelId="{836CB44A-B10D-48A4-987B-619674CED8BE}" type="sibTrans" cxnId="{F00A3573-CA06-45D0-AA96-1612D9508393}">
      <dgm:prSet/>
      <dgm:spPr/>
      <dgm:t>
        <a:bodyPr/>
        <a:lstStyle/>
        <a:p>
          <a:endParaRPr lang="en-US"/>
        </a:p>
      </dgm:t>
    </dgm:pt>
    <dgm:pt modelId="{439AD1AB-9C15-4073-8AD3-A2F05AD42B84}">
      <dgm:prSet/>
      <dgm:spPr/>
      <dgm:t>
        <a:bodyPr/>
        <a:lstStyle/>
        <a:p>
          <a:r>
            <a:rPr lang="cs-CZ"/>
            <a:t>2) hodnoticí škály pro udržitelný rozvoj v předškolním vzdělávání</a:t>
          </a:r>
          <a:endParaRPr lang="en-US"/>
        </a:p>
      </dgm:t>
    </dgm:pt>
    <dgm:pt modelId="{D7D8E0DB-B405-47A6-AC3D-079DD7B3366F}" type="parTrans" cxnId="{87B860D1-C96B-4A12-ADD8-E1FFE3ED5E4C}">
      <dgm:prSet/>
      <dgm:spPr/>
      <dgm:t>
        <a:bodyPr/>
        <a:lstStyle/>
        <a:p>
          <a:endParaRPr lang="en-US"/>
        </a:p>
      </dgm:t>
    </dgm:pt>
    <dgm:pt modelId="{A5008BAE-1DF3-4BE4-B9FF-71BC19E92E1C}" type="sibTrans" cxnId="{87B860D1-C96B-4A12-ADD8-E1FFE3ED5E4C}">
      <dgm:prSet/>
      <dgm:spPr/>
      <dgm:t>
        <a:bodyPr/>
        <a:lstStyle/>
        <a:p>
          <a:endParaRPr lang="en-US"/>
        </a:p>
      </dgm:t>
    </dgm:pt>
    <dgm:pt modelId="{727D2789-FA4B-4E54-9E7B-DB068F82A6D7}">
      <dgm:prSet/>
      <dgm:spPr/>
      <dgm:t>
        <a:bodyPr/>
        <a:lstStyle/>
        <a:p>
          <a:r>
            <a:rPr lang="cs-CZ"/>
            <a:t>3) individuální hodnoticí škály</a:t>
          </a:r>
          <a:endParaRPr lang="en-US"/>
        </a:p>
      </dgm:t>
    </dgm:pt>
    <dgm:pt modelId="{8EEA5FFD-AAF3-404D-B9B3-1C000EC31954}" type="parTrans" cxnId="{1F82B45A-614D-4638-B67A-FDDC49FD8A9F}">
      <dgm:prSet/>
      <dgm:spPr/>
      <dgm:t>
        <a:bodyPr/>
        <a:lstStyle/>
        <a:p>
          <a:endParaRPr lang="en-US"/>
        </a:p>
      </dgm:t>
    </dgm:pt>
    <dgm:pt modelId="{F36227ED-0477-4B78-A9CD-025D78965E5E}" type="sibTrans" cxnId="{1F82B45A-614D-4638-B67A-FDDC49FD8A9F}">
      <dgm:prSet/>
      <dgm:spPr/>
      <dgm:t>
        <a:bodyPr/>
        <a:lstStyle/>
        <a:p>
          <a:endParaRPr lang="en-US"/>
        </a:p>
      </dgm:t>
    </dgm:pt>
    <dgm:pt modelId="{5CFCBAE9-2FAF-45A2-910B-ACA7C27C60C7}">
      <dgm:prSet/>
      <dgm:spPr/>
      <dgm:t>
        <a:bodyPr/>
        <a:lstStyle/>
        <a:p>
          <a:r>
            <a:rPr lang="cs-CZ"/>
            <a:t>4) týmové hodnoticí škály</a:t>
          </a:r>
          <a:endParaRPr lang="en-US"/>
        </a:p>
      </dgm:t>
    </dgm:pt>
    <dgm:pt modelId="{F6B5F8CC-B633-4347-8C79-C3BEF0E03DC9}" type="parTrans" cxnId="{B3E575E5-E7A3-489F-A014-5573828EEB6F}">
      <dgm:prSet/>
      <dgm:spPr/>
      <dgm:t>
        <a:bodyPr/>
        <a:lstStyle/>
        <a:p>
          <a:endParaRPr lang="en-US"/>
        </a:p>
      </dgm:t>
    </dgm:pt>
    <dgm:pt modelId="{5A48171E-30C2-40B3-9E12-FFB7126BF35A}" type="sibTrans" cxnId="{B3E575E5-E7A3-489F-A014-5573828EEB6F}">
      <dgm:prSet/>
      <dgm:spPr/>
      <dgm:t>
        <a:bodyPr/>
        <a:lstStyle/>
        <a:p>
          <a:endParaRPr lang="en-US"/>
        </a:p>
      </dgm:t>
    </dgm:pt>
    <dgm:pt modelId="{B8BF9E30-E92B-4FD4-81F7-20F9C8D33CAD}" type="pres">
      <dgm:prSet presAssocID="{533B4D76-CEA9-4466-BF72-8D0716FDFCD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1F678D8E-6C7F-4684-8D22-B1D93CDA4565}" type="pres">
      <dgm:prSet presAssocID="{81610431-79EF-4789-A1F2-F210D64D5AFB}" presName="thickLine" presStyleLbl="alignNode1" presStyleIdx="0" presStyleCnt="5"/>
      <dgm:spPr/>
    </dgm:pt>
    <dgm:pt modelId="{B78736D4-7D6B-4AAC-9F99-3532F031E0BF}" type="pres">
      <dgm:prSet presAssocID="{81610431-79EF-4789-A1F2-F210D64D5AFB}" presName="horz1" presStyleCnt="0"/>
      <dgm:spPr/>
    </dgm:pt>
    <dgm:pt modelId="{6FDD5B1C-932D-409D-A713-B94F778BB45E}" type="pres">
      <dgm:prSet presAssocID="{81610431-79EF-4789-A1F2-F210D64D5AFB}" presName="tx1" presStyleLbl="revTx" presStyleIdx="0" presStyleCnt="5"/>
      <dgm:spPr/>
      <dgm:t>
        <a:bodyPr/>
        <a:lstStyle/>
        <a:p>
          <a:endParaRPr lang="cs-CZ"/>
        </a:p>
      </dgm:t>
    </dgm:pt>
    <dgm:pt modelId="{8109D00F-A092-4F0A-B1DE-B45C895F2FB6}" type="pres">
      <dgm:prSet presAssocID="{81610431-79EF-4789-A1F2-F210D64D5AFB}" presName="vert1" presStyleCnt="0"/>
      <dgm:spPr/>
    </dgm:pt>
    <dgm:pt modelId="{2AE10F5D-79B5-4883-A701-7FAF58BE6526}" type="pres">
      <dgm:prSet presAssocID="{9839DBC5-8B2D-484C-BF28-A25A43A015AC}" presName="thickLine" presStyleLbl="alignNode1" presStyleIdx="1" presStyleCnt="5"/>
      <dgm:spPr/>
    </dgm:pt>
    <dgm:pt modelId="{CF6EC31F-562E-416B-8480-CAD2667DA983}" type="pres">
      <dgm:prSet presAssocID="{9839DBC5-8B2D-484C-BF28-A25A43A015AC}" presName="horz1" presStyleCnt="0"/>
      <dgm:spPr/>
    </dgm:pt>
    <dgm:pt modelId="{C9FCABD5-41BE-4BA3-AF98-F3DA9821B13A}" type="pres">
      <dgm:prSet presAssocID="{9839DBC5-8B2D-484C-BF28-A25A43A015AC}" presName="tx1" presStyleLbl="revTx" presStyleIdx="1" presStyleCnt="5"/>
      <dgm:spPr/>
      <dgm:t>
        <a:bodyPr/>
        <a:lstStyle/>
        <a:p>
          <a:endParaRPr lang="cs-CZ"/>
        </a:p>
      </dgm:t>
    </dgm:pt>
    <dgm:pt modelId="{45FC9A7F-AE60-4C7B-9E0C-E7D803BB6349}" type="pres">
      <dgm:prSet presAssocID="{9839DBC5-8B2D-484C-BF28-A25A43A015AC}" presName="vert1" presStyleCnt="0"/>
      <dgm:spPr/>
    </dgm:pt>
    <dgm:pt modelId="{71256E8F-66F8-4FD5-885F-E010B5B81D96}" type="pres">
      <dgm:prSet presAssocID="{439AD1AB-9C15-4073-8AD3-A2F05AD42B84}" presName="thickLine" presStyleLbl="alignNode1" presStyleIdx="2" presStyleCnt="5"/>
      <dgm:spPr/>
    </dgm:pt>
    <dgm:pt modelId="{610ADE43-6787-42D7-B70C-F6911DE1B821}" type="pres">
      <dgm:prSet presAssocID="{439AD1AB-9C15-4073-8AD3-A2F05AD42B84}" presName="horz1" presStyleCnt="0"/>
      <dgm:spPr/>
    </dgm:pt>
    <dgm:pt modelId="{D6CD0FCE-1BD7-4193-B38E-CCC155BA3675}" type="pres">
      <dgm:prSet presAssocID="{439AD1AB-9C15-4073-8AD3-A2F05AD42B84}" presName="tx1" presStyleLbl="revTx" presStyleIdx="2" presStyleCnt="5"/>
      <dgm:spPr/>
      <dgm:t>
        <a:bodyPr/>
        <a:lstStyle/>
        <a:p>
          <a:endParaRPr lang="cs-CZ"/>
        </a:p>
      </dgm:t>
    </dgm:pt>
    <dgm:pt modelId="{3125DC9F-26FF-4165-83FC-2E7F41BCC433}" type="pres">
      <dgm:prSet presAssocID="{439AD1AB-9C15-4073-8AD3-A2F05AD42B84}" presName="vert1" presStyleCnt="0"/>
      <dgm:spPr/>
    </dgm:pt>
    <dgm:pt modelId="{AD054B58-98C4-4869-BADC-0D415D1BC03B}" type="pres">
      <dgm:prSet presAssocID="{727D2789-FA4B-4E54-9E7B-DB068F82A6D7}" presName="thickLine" presStyleLbl="alignNode1" presStyleIdx="3" presStyleCnt="5"/>
      <dgm:spPr/>
    </dgm:pt>
    <dgm:pt modelId="{2A1DBA8F-E892-4580-95F7-B324DE6D406A}" type="pres">
      <dgm:prSet presAssocID="{727D2789-FA4B-4E54-9E7B-DB068F82A6D7}" presName="horz1" presStyleCnt="0"/>
      <dgm:spPr/>
    </dgm:pt>
    <dgm:pt modelId="{439D5A38-4EDA-4B49-9288-0AFF8F904F58}" type="pres">
      <dgm:prSet presAssocID="{727D2789-FA4B-4E54-9E7B-DB068F82A6D7}" presName="tx1" presStyleLbl="revTx" presStyleIdx="3" presStyleCnt="5"/>
      <dgm:spPr/>
      <dgm:t>
        <a:bodyPr/>
        <a:lstStyle/>
        <a:p>
          <a:endParaRPr lang="cs-CZ"/>
        </a:p>
      </dgm:t>
    </dgm:pt>
    <dgm:pt modelId="{D557140D-E096-4522-86F2-308696CB20B3}" type="pres">
      <dgm:prSet presAssocID="{727D2789-FA4B-4E54-9E7B-DB068F82A6D7}" presName="vert1" presStyleCnt="0"/>
      <dgm:spPr/>
    </dgm:pt>
    <dgm:pt modelId="{E1A6D887-FAD6-4DB6-B5A2-6EF2CA3AB5B4}" type="pres">
      <dgm:prSet presAssocID="{5CFCBAE9-2FAF-45A2-910B-ACA7C27C60C7}" presName="thickLine" presStyleLbl="alignNode1" presStyleIdx="4" presStyleCnt="5"/>
      <dgm:spPr/>
    </dgm:pt>
    <dgm:pt modelId="{F3DC04F2-B987-4FF7-B820-0D6947D13BEB}" type="pres">
      <dgm:prSet presAssocID="{5CFCBAE9-2FAF-45A2-910B-ACA7C27C60C7}" presName="horz1" presStyleCnt="0"/>
      <dgm:spPr/>
    </dgm:pt>
    <dgm:pt modelId="{351BCE30-5086-4E12-A858-F8210FB4C7A3}" type="pres">
      <dgm:prSet presAssocID="{5CFCBAE9-2FAF-45A2-910B-ACA7C27C60C7}" presName="tx1" presStyleLbl="revTx" presStyleIdx="4" presStyleCnt="5"/>
      <dgm:spPr/>
      <dgm:t>
        <a:bodyPr/>
        <a:lstStyle/>
        <a:p>
          <a:endParaRPr lang="cs-CZ"/>
        </a:p>
      </dgm:t>
    </dgm:pt>
    <dgm:pt modelId="{A1DAC0C5-F43F-4675-8C9F-A32466C29F2C}" type="pres">
      <dgm:prSet presAssocID="{5CFCBAE9-2FAF-45A2-910B-ACA7C27C60C7}" presName="vert1" presStyleCnt="0"/>
      <dgm:spPr/>
    </dgm:pt>
  </dgm:ptLst>
  <dgm:cxnLst>
    <dgm:cxn modelId="{27AF8F1B-CD43-4431-8978-62C03B44CBE8}" type="presOf" srcId="{81610431-79EF-4789-A1F2-F210D64D5AFB}" destId="{6FDD5B1C-932D-409D-A713-B94F778BB45E}" srcOrd="0" destOrd="0" presId="urn:microsoft.com/office/officeart/2008/layout/LinedList"/>
    <dgm:cxn modelId="{1F82B45A-614D-4638-B67A-FDDC49FD8A9F}" srcId="{533B4D76-CEA9-4466-BF72-8D0716FDFCDB}" destId="{727D2789-FA4B-4E54-9E7B-DB068F82A6D7}" srcOrd="3" destOrd="0" parTransId="{8EEA5FFD-AAF3-404D-B9B3-1C000EC31954}" sibTransId="{F36227ED-0477-4B78-A9CD-025D78965E5E}"/>
    <dgm:cxn modelId="{321979A6-B480-4ED4-B424-4CC2378A48CD}" type="presOf" srcId="{533B4D76-CEA9-4466-BF72-8D0716FDFCDB}" destId="{B8BF9E30-E92B-4FD4-81F7-20F9C8D33CAD}" srcOrd="0" destOrd="0" presId="urn:microsoft.com/office/officeart/2008/layout/LinedList"/>
    <dgm:cxn modelId="{C103DEB9-409C-4C98-8586-23A5CF0E41E2}" type="presOf" srcId="{5CFCBAE9-2FAF-45A2-910B-ACA7C27C60C7}" destId="{351BCE30-5086-4E12-A858-F8210FB4C7A3}" srcOrd="0" destOrd="0" presId="urn:microsoft.com/office/officeart/2008/layout/LinedList"/>
    <dgm:cxn modelId="{87B860D1-C96B-4A12-ADD8-E1FFE3ED5E4C}" srcId="{533B4D76-CEA9-4466-BF72-8D0716FDFCDB}" destId="{439AD1AB-9C15-4073-8AD3-A2F05AD42B84}" srcOrd="2" destOrd="0" parTransId="{D7D8E0DB-B405-47A6-AC3D-079DD7B3366F}" sibTransId="{A5008BAE-1DF3-4BE4-B9FF-71BC19E92E1C}"/>
    <dgm:cxn modelId="{18EB64F6-E7D2-407C-A767-7F7F79EA5CC7}" type="presOf" srcId="{727D2789-FA4B-4E54-9E7B-DB068F82A6D7}" destId="{439D5A38-4EDA-4B49-9288-0AFF8F904F58}" srcOrd="0" destOrd="0" presId="urn:microsoft.com/office/officeart/2008/layout/LinedList"/>
    <dgm:cxn modelId="{F00A3573-CA06-45D0-AA96-1612D9508393}" srcId="{533B4D76-CEA9-4466-BF72-8D0716FDFCDB}" destId="{9839DBC5-8B2D-484C-BF28-A25A43A015AC}" srcOrd="1" destOrd="0" parTransId="{71DA9B12-3029-46D0-9040-BB1FF5F7A18E}" sibTransId="{836CB44A-B10D-48A4-987B-619674CED8BE}"/>
    <dgm:cxn modelId="{6E2EB35D-CA6B-423A-9DBC-87C066204360}" srcId="{533B4D76-CEA9-4466-BF72-8D0716FDFCDB}" destId="{81610431-79EF-4789-A1F2-F210D64D5AFB}" srcOrd="0" destOrd="0" parTransId="{3FAF0A86-C516-4767-9275-EA32CED539D0}" sibTransId="{A7D0E134-7929-44F5-81BF-307A27A37426}"/>
    <dgm:cxn modelId="{841DEFF3-80CF-4FF1-A0CA-81E27F1C7278}" type="presOf" srcId="{439AD1AB-9C15-4073-8AD3-A2F05AD42B84}" destId="{D6CD0FCE-1BD7-4193-B38E-CCC155BA3675}" srcOrd="0" destOrd="0" presId="urn:microsoft.com/office/officeart/2008/layout/LinedList"/>
    <dgm:cxn modelId="{B3E575E5-E7A3-489F-A014-5573828EEB6F}" srcId="{533B4D76-CEA9-4466-BF72-8D0716FDFCDB}" destId="{5CFCBAE9-2FAF-45A2-910B-ACA7C27C60C7}" srcOrd="4" destOrd="0" parTransId="{F6B5F8CC-B633-4347-8C79-C3BEF0E03DC9}" sibTransId="{5A48171E-30C2-40B3-9E12-FFB7126BF35A}"/>
    <dgm:cxn modelId="{DB8B929A-9087-490D-82D1-1424FFBA8933}" type="presOf" srcId="{9839DBC5-8B2D-484C-BF28-A25A43A015AC}" destId="{C9FCABD5-41BE-4BA3-AF98-F3DA9821B13A}" srcOrd="0" destOrd="0" presId="urn:microsoft.com/office/officeart/2008/layout/LinedList"/>
    <dgm:cxn modelId="{4E16FCD5-12E1-4B7F-8D07-1A3B867339C2}" type="presParOf" srcId="{B8BF9E30-E92B-4FD4-81F7-20F9C8D33CAD}" destId="{1F678D8E-6C7F-4684-8D22-B1D93CDA4565}" srcOrd="0" destOrd="0" presId="urn:microsoft.com/office/officeart/2008/layout/LinedList"/>
    <dgm:cxn modelId="{069E1762-951D-4811-9B01-86B9542209B5}" type="presParOf" srcId="{B8BF9E30-E92B-4FD4-81F7-20F9C8D33CAD}" destId="{B78736D4-7D6B-4AAC-9F99-3532F031E0BF}" srcOrd="1" destOrd="0" presId="urn:microsoft.com/office/officeart/2008/layout/LinedList"/>
    <dgm:cxn modelId="{C9F170A3-0DFF-4845-AD5A-DE55D7C6AB3C}" type="presParOf" srcId="{B78736D4-7D6B-4AAC-9F99-3532F031E0BF}" destId="{6FDD5B1C-932D-409D-A713-B94F778BB45E}" srcOrd="0" destOrd="0" presId="urn:microsoft.com/office/officeart/2008/layout/LinedList"/>
    <dgm:cxn modelId="{47A85730-7C4C-41CA-B458-3850599D2478}" type="presParOf" srcId="{B78736D4-7D6B-4AAC-9F99-3532F031E0BF}" destId="{8109D00F-A092-4F0A-B1DE-B45C895F2FB6}" srcOrd="1" destOrd="0" presId="urn:microsoft.com/office/officeart/2008/layout/LinedList"/>
    <dgm:cxn modelId="{98227B69-E2DE-420D-A176-0DB4B55FBCD5}" type="presParOf" srcId="{B8BF9E30-E92B-4FD4-81F7-20F9C8D33CAD}" destId="{2AE10F5D-79B5-4883-A701-7FAF58BE6526}" srcOrd="2" destOrd="0" presId="urn:microsoft.com/office/officeart/2008/layout/LinedList"/>
    <dgm:cxn modelId="{356F9C43-B56B-4F50-99B0-E88DBCBED613}" type="presParOf" srcId="{B8BF9E30-E92B-4FD4-81F7-20F9C8D33CAD}" destId="{CF6EC31F-562E-416B-8480-CAD2667DA983}" srcOrd="3" destOrd="0" presId="urn:microsoft.com/office/officeart/2008/layout/LinedList"/>
    <dgm:cxn modelId="{BF435B49-5B9B-4298-941C-FBFEEB580246}" type="presParOf" srcId="{CF6EC31F-562E-416B-8480-CAD2667DA983}" destId="{C9FCABD5-41BE-4BA3-AF98-F3DA9821B13A}" srcOrd="0" destOrd="0" presId="urn:microsoft.com/office/officeart/2008/layout/LinedList"/>
    <dgm:cxn modelId="{781F1C05-1476-429A-AE7B-6F38B4736D6A}" type="presParOf" srcId="{CF6EC31F-562E-416B-8480-CAD2667DA983}" destId="{45FC9A7F-AE60-4C7B-9E0C-E7D803BB6349}" srcOrd="1" destOrd="0" presId="urn:microsoft.com/office/officeart/2008/layout/LinedList"/>
    <dgm:cxn modelId="{BE803C13-F597-44AD-AA4F-D7A131401FD9}" type="presParOf" srcId="{B8BF9E30-E92B-4FD4-81F7-20F9C8D33CAD}" destId="{71256E8F-66F8-4FD5-885F-E010B5B81D96}" srcOrd="4" destOrd="0" presId="urn:microsoft.com/office/officeart/2008/layout/LinedList"/>
    <dgm:cxn modelId="{C4A81E44-C2E5-4D44-8FDC-A450FE07DC17}" type="presParOf" srcId="{B8BF9E30-E92B-4FD4-81F7-20F9C8D33CAD}" destId="{610ADE43-6787-42D7-B70C-F6911DE1B821}" srcOrd="5" destOrd="0" presId="urn:microsoft.com/office/officeart/2008/layout/LinedList"/>
    <dgm:cxn modelId="{D71500A0-262D-4B16-A6EF-9DC626146BF0}" type="presParOf" srcId="{610ADE43-6787-42D7-B70C-F6911DE1B821}" destId="{D6CD0FCE-1BD7-4193-B38E-CCC155BA3675}" srcOrd="0" destOrd="0" presId="urn:microsoft.com/office/officeart/2008/layout/LinedList"/>
    <dgm:cxn modelId="{97A84B29-C6AF-48D3-AE52-BD4C09C201DF}" type="presParOf" srcId="{610ADE43-6787-42D7-B70C-F6911DE1B821}" destId="{3125DC9F-26FF-4165-83FC-2E7F41BCC433}" srcOrd="1" destOrd="0" presId="urn:microsoft.com/office/officeart/2008/layout/LinedList"/>
    <dgm:cxn modelId="{9A93C1B9-E132-4602-AA41-3812BB9EE592}" type="presParOf" srcId="{B8BF9E30-E92B-4FD4-81F7-20F9C8D33CAD}" destId="{AD054B58-98C4-4869-BADC-0D415D1BC03B}" srcOrd="6" destOrd="0" presId="urn:microsoft.com/office/officeart/2008/layout/LinedList"/>
    <dgm:cxn modelId="{556419AE-F7D7-4593-810E-13CBD24FAC7E}" type="presParOf" srcId="{B8BF9E30-E92B-4FD4-81F7-20F9C8D33CAD}" destId="{2A1DBA8F-E892-4580-95F7-B324DE6D406A}" srcOrd="7" destOrd="0" presId="urn:microsoft.com/office/officeart/2008/layout/LinedList"/>
    <dgm:cxn modelId="{41A98BB5-B493-46C7-9E53-E66BF5E87115}" type="presParOf" srcId="{2A1DBA8F-E892-4580-95F7-B324DE6D406A}" destId="{439D5A38-4EDA-4B49-9288-0AFF8F904F58}" srcOrd="0" destOrd="0" presId="urn:microsoft.com/office/officeart/2008/layout/LinedList"/>
    <dgm:cxn modelId="{FC81C020-E1D4-41A8-B58F-9222750DF102}" type="presParOf" srcId="{2A1DBA8F-E892-4580-95F7-B324DE6D406A}" destId="{D557140D-E096-4522-86F2-308696CB20B3}" srcOrd="1" destOrd="0" presId="urn:microsoft.com/office/officeart/2008/layout/LinedList"/>
    <dgm:cxn modelId="{D0F4FB5F-7EC9-45C2-8E9E-F86697903A17}" type="presParOf" srcId="{B8BF9E30-E92B-4FD4-81F7-20F9C8D33CAD}" destId="{E1A6D887-FAD6-4DB6-B5A2-6EF2CA3AB5B4}" srcOrd="8" destOrd="0" presId="urn:microsoft.com/office/officeart/2008/layout/LinedList"/>
    <dgm:cxn modelId="{E931FCEB-FFD6-425F-8615-5D0A1FC9BA67}" type="presParOf" srcId="{B8BF9E30-E92B-4FD4-81F7-20F9C8D33CAD}" destId="{F3DC04F2-B987-4FF7-B820-0D6947D13BEB}" srcOrd="9" destOrd="0" presId="urn:microsoft.com/office/officeart/2008/layout/LinedList"/>
    <dgm:cxn modelId="{1BF4AC7F-9B13-4007-A9C4-380FD7CA3618}" type="presParOf" srcId="{F3DC04F2-B987-4FF7-B820-0D6947D13BEB}" destId="{351BCE30-5086-4E12-A858-F8210FB4C7A3}" srcOrd="0" destOrd="0" presId="urn:microsoft.com/office/officeart/2008/layout/LinedList"/>
    <dgm:cxn modelId="{CA386F73-2292-41C8-BEBB-689886810BF1}" type="presParOf" srcId="{F3DC04F2-B987-4FF7-B820-0D6947D13BEB}" destId="{A1DAC0C5-F43F-4675-8C9F-A32466C29F2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CD72EA-1A7C-4547-8444-E021FD7B5F3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3_2" csCatId="accent3" phldr="1"/>
      <dgm:spPr/>
      <dgm:t>
        <a:bodyPr/>
        <a:lstStyle/>
        <a:p>
          <a:endParaRPr lang="en-US"/>
        </a:p>
      </dgm:t>
    </dgm:pt>
    <dgm:pt modelId="{A188EED5-13A7-4845-A7FC-A9F7536C50B1}">
      <dgm:prSet/>
      <dgm:spPr/>
      <dgm:t>
        <a:bodyPr/>
        <a:lstStyle/>
        <a:p>
          <a:r>
            <a:rPr lang="cs-CZ" dirty="0"/>
            <a:t>Evaluační nástroj obsahuje hodnoticí škály ve třech dimenzích odvozených od pilířů udržitelného rozvoje, jak je stanovilo UNESCO: </a:t>
          </a:r>
          <a:endParaRPr lang="en-US" dirty="0"/>
        </a:p>
      </dgm:t>
    </dgm:pt>
    <dgm:pt modelId="{B8F3FE62-4C6C-497F-84B0-33F96DD5E339}" type="parTrans" cxnId="{6305471F-FCFD-41F2-82C4-2CC55C68F131}">
      <dgm:prSet/>
      <dgm:spPr/>
      <dgm:t>
        <a:bodyPr/>
        <a:lstStyle/>
        <a:p>
          <a:endParaRPr lang="en-US"/>
        </a:p>
      </dgm:t>
    </dgm:pt>
    <dgm:pt modelId="{9CB0560D-8F97-4C70-9010-34498FDAA945}" type="sibTrans" cxnId="{6305471F-FCFD-41F2-82C4-2CC55C68F131}">
      <dgm:prSet/>
      <dgm:spPr/>
      <dgm:t>
        <a:bodyPr/>
        <a:lstStyle/>
        <a:p>
          <a:endParaRPr lang="en-US"/>
        </a:p>
      </dgm:t>
    </dgm:pt>
    <dgm:pt modelId="{8884732C-8D5F-48E7-9711-17ED4AEEC2E9}">
      <dgm:prSet/>
      <dgm:spPr/>
      <dgm:t>
        <a:bodyPr/>
        <a:lstStyle/>
        <a:p>
          <a:r>
            <a:rPr lang="cs-CZ"/>
            <a:t>(1) sociální a kulturní udržitelnost</a:t>
          </a:r>
          <a:endParaRPr lang="en-US"/>
        </a:p>
      </dgm:t>
    </dgm:pt>
    <dgm:pt modelId="{25C19881-4136-4C55-B208-8EEE9D5AE958}" type="parTrans" cxnId="{05C07368-5E5F-4015-BC0C-7E17D9E4D51C}">
      <dgm:prSet/>
      <dgm:spPr/>
      <dgm:t>
        <a:bodyPr/>
        <a:lstStyle/>
        <a:p>
          <a:endParaRPr lang="en-US"/>
        </a:p>
      </dgm:t>
    </dgm:pt>
    <dgm:pt modelId="{96498154-03F3-4BDC-9683-FCFC4AE329D3}" type="sibTrans" cxnId="{05C07368-5E5F-4015-BC0C-7E17D9E4D51C}">
      <dgm:prSet/>
      <dgm:spPr/>
      <dgm:t>
        <a:bodyPr/>
        <a:lstStyle/>
        <a:p>
          <a:endParaRPr lang="en-US"/>
        </a:p>
      </dgm:t>
    </dgm:pt>
    <dgm:pt modelId="{1F2382AC-D31A-4CBA-8D0E-E921776FF9C8}">
      <dgm:prSet/>
      <dgm:spPr/>
      <dgm:t>
        <a:bodyPr/>
        <a:lstStyle/>
        <a:p>
          <a:r>
            <a:rPr lang="cs-CZ" dirty="0"/>
            <a:t>(2) environmentální udržitelnost</a:t>
          </a:r>
          <a:endParaRPr lang="en-US" dirty="0"/>
        </a:p>
      </dgm:t>
    </dgm:pt>
    <dgm:pt modelId="{33B486AB-526D-4631-8641-3277B569375E}" type="parTrans" cxnId="{047B08EF-18FE-45FB-88FE-8B2B39584621}">
      <dgm:prSet/>
      <dgm:spPr/>
      <dgm:t>
        <a:bodyPr/>
        <a:lstStyle/>
        <a:p>
          <a:endParaRPr lang="en-US"/>
        </a:p>
      </dgm:t>
    </dgm:pt>
    <dgm:pt modelId="{0C6D815D-587A-4C71-B63F-02EF525E9345}" type="sibTrans" cxnId="{047B08EF-18FE-45FB-88FE-8B2B39584621}">
      <dgm:prSet/>
      <dgm:spPr/>
      <dgm:t>
        <a:bodyPr/>
        <a:lstStyle/>
        <a:p>
          <a:endParaRPr lang="en-US"/>
        </a:p>
      </dgm:t>
    </dgm:pt>
    <dgm:pt modelId="{E79ACE03-CD62-4BCA-A87E-B4A0AB8DD1A5}">
      <dgm:prSet/>
      <dgm:spPr/>
      <dgm:t>
        <a:bodyPr/>
        <a:lstStyle/>
        <a:p>
          <a:r>
            <a:rPr lang="cs-CZ"/>
            <a:t>(3) ekonomická udržitelnost</a:t>
          </a:r>
          <a:endParaRPr lang="en-US"/>
        </a:p>
      </dgm:t>
    </dgm:pt>
    <dgm:pt modelId="{E2C47AA3-674B-475D-BE49-099D74E92628}" type="parTrans" cxnId="{39502E70-CDA3-4EC4-AA2E-4DA93705F26D}">
      <dgm:prSet/>
      <dgm:spPr/>
      <dgm:t>
        <a:bodyPr/>
        <a:lstStyle/>
        <a:p>
          <a:endParaRPr lang="en-US"/>
        </a:p>
      </dgm:t>
    </dgm:pt>
    <dgm:pt modelId="{A4E9E046-7CB9-497D-BAE3-2E5E86A1FC20}" type="sibTrans" cxnId="{39502E70-CDA3-4EC4-AA2E-4DA93705F26D}">
      <dgm:prSet/>
      <dgm:spPr/>
      <dgm:t>
        <a:bodyPr/>
        <a:lstStyle/>
        <a:p>
          <a:endParaRPr lang="en-US"/>
        </a:p>
      </dgm:t>
    </dgm:pt>
    <dgm:pt modelId="{53C90092-FB6B-4376-9E12-660ADBF8EF76}">
      <dgm:prSet/>
      <dgm:spPr/>
      <dgm:t>
        <a:bodyPr/>
        <a:lstStyle/>
        <a:p>
          <a:endParaRPr lang="en-US"/>
        </a:p>
      </dgm:t>
    </dgm:pt>
    <dgm:pt modelId="{E1B75588-BDE2-4845-8131-93FE2A30C200}" type="parTrans" cxnId="{98467499-D5EF-4283-86FA-983CD5854C4A}">
      <dgm:prSet/>
      <dgm:spPr/>
      <dgm:t>
        <a:bodyPr/>
        <a:lstStyle/>
        <a:p>
          <a:endParaRPr lang="en-US"/>
        </a:p>
      </dgm:t>
    </dgm:pt>
    <dgm:pt modelId="{998A1F0B-A92B-424E-B1C6-8013798D281F}" type="sibTrans" cxnId="{98467499-D5EF-4283-86FA-983CD5854C4A}">
      <dgm:prSet/>
      <dgm:spPr/>
      <dgm:t>
        <a:bodyPr/>
        <a:lstStyle/>
        <a:p>
          <a:endParaRPr lang="en-US"/>
        </a:p>
      </dgm:t>
    </dgm:pt>
    <dgm:pt modelId="{6AE5E9E3-C3D0-4888-B997-8F4442C65BEC}">
      <dgm:prSet custT="1"/>
      <dgm:spPr/>
      <dgm:t>
        <a:bodyPr/>
        <a:lstStyle/>
        <a:p>
          <a:r>
            <a:rPr lang="cs-CZ" sz="1800" dirty="0"/>
            <a:t>Každá z těchto tří dimenzí obsahuje čtyři oblasti, které jsou popsány výroky postupně gradujícími na sedmistupňové škále. </a:t>
          </a:r>
        </a:p>
        <a:p>
          <a:endParaRPr lang="cs-CZ" sz="1800" dirty="0"/>
        </a:p>
        <a:p>
          <a:r>
            <a:rPr lang="cs-CZ" sz="1800" dirty="0"/>
            <a:t>Stupně představují kroky od nedostatečné kvality udržitelnosti, přes její minimální naplňování, k dobrému až výbornému předškolnímu vzdělávání pro udržitelný rozvoj. </a:t>
          </a:r>
        </a:p>
        <a:p>
          <a:endParaRPr lang="en-US" sz="1400" dirty="0"/>
        </a:p>
      </dgm:t>
    </dgm:pt>
    <dgm:pt modelId="{5A4A063B-CD7B-44E9-A2E2-AA175FDAF3BA}" type="parTrans" cxnId="{F4F5F217-0D37-4C06-B68A-1C499A82E740}">
      <dgm:prSet/>
      <dgm:spPr/>
      <dgm:t>
        <a:bodyPr/>
        <a:lstStyle/>
        <a:p>
          <a:endParaRPr lang="cs-CZ"/>
        </a:p>
      </dgm:t>
    </dgm:pt>
    <dgm:pt modelId="{56DD6BAF-15AB-40F5-9F2A-E97275D72E12}" type="sibTrans" cxnId="{F4F5F217-0D37-4C06-B68A-1C499A82E740}">
      <dgm:prSet/>
      <dgm:spPr/>
      <dgm:t>
        <a:bodyPr/>
        <a:lstStyle/>
        <a:p>
          <a:endParaRPr lang="cs-CZ"/>
        </a:p>
      </dgm:t>
    </dgm:pt>
    <dgm:pt modelId="{D78D4C87-A8BC-441A-9DDB-751484605E6B}" type="pres">
      <dgm:prSet presAssocID="{EBCD72EA-1A7C-4547-8444-E021FD7B5F30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FA608B8-4AF4-4B4C-A707-1D5B5101DB45}" type="pres">
      <dgm:prSet presAssocID="{A188EED5-13A7-4845-A7FC-A9F7536C50B1}" presName="compNode" presStyleCnt="0"/>
      <dgm:spPr/>
    </dgm:pt>
    <dgm:pt modelId="{8A62FC77-A661-43B0-84BD-487E7F08984F}" type="pres">
      <dgm:prSet presAssocID="{A188EED5-13A7-4845-A7FC-A9F7536C50B1}" presName="bgRect" presStyleLbl="bgShp" presStyleIdx="0" presStyleCnt="6"/>
      <dgm:spPr/>
    </dgm:pt>
    <dgm:pt modelId="{FB230BE2-0C2D-4C45-9B65-456C514F12B8}" type="pres">
      <dgm:prSet presAssocID="{A188EED5-13A7-4845-A7FC-A9F7536C50B1}" presName="iconRect" presStyleLbl="node1" presStyleIdx="0" presStyleCnt="6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Vývojový diagram"/>
        </a:ext>
      </dgm:extLst>
    </dgm:pt>
    <dgm:pt modelId="{D39F8152-CF6A-409E-9B4A-08E66450B5C4}" type="pres">
      <dgm:prSet presAssocID="{A188EED5-13A7-4845-A7FC-A9F7536C50B1}" presName="spaceRect" presStyleCnt="0"/>
      <dgm:spPr/>
    </dgm:pt>
    <dgm:pt modelId="{2708D0CA-4B34-4F05-BC37-902132CFB8BA}" type="pres">
      <dgm:prSet presAssocID="{A188EED5-13A7-4845-A7FC-A9F7536C50B1}" presName="parTx" presStyleLbl="revTx" presStyleIdx="0" presStyleCnt="6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ED243162-0E92-4190-BA1A-896E5E658019}" type="pres">
      <dgm:prSet presAssocID="{9CB0560D-8F97-4C70-9010-34498FDAA945}" presName="sibTrans" presStyleCnt="0"/>
      <dgm:spPr/>
    </dgm:pt>
    <dgm:pt modelId="{62812799-FC85-480B-B919-506CD1DB1BFC}" type="pres">
      <dgm:prSet presAssocID="{8884732C-8D5F-48E7-9711-17ED4AEEC2E9}" presName="compNode" presStyleCnt="0"/>
      <dgm:spPr/>
    </dgm:pt>
    <dgm:pt modelId="{360C6BCF-D2AB-49C4-AE3A-C1DE5FD9C36B}" type="pres">
      <dgm:prSet presAssocID="{8884732C-8D5F-48E7-9711-17ED4AEEC2E9}" presName="bgRect" presStyleLbl="bgShp" presStyleIdx="1" presStyleCnt="6"/>
      <dgm:spPr/>
    </dgm:pt>
    <dgm:pt modelId="{54E03FF5-A59D-4AC6-9158-9A2FA5D8FEA0}" type="pres">
      <dgm:prSet presAssocID="{8884732C-8D5F-48E7-9711-17ED4AEEC2E9}" presName="iconRect" presStyleLbl="node1" presStyleIdx="1" presStyleCnt="6"/>
      <dgm:spPr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7CB787F9-1542-4032-926F-02DD78800F38}" type="pres">
      <dgm:prSet presAssocID="{8884732C-8D5F-48E7-9711-17ED4AEEC2E9}" presName="spaceRect" presStyleCnt="0"/>
      <dgm:spPr/>
    </dgm:pt>
    <dgm:pt modelId="{8591D0C5-7461-4645-98CB-A163D6B56E61}" type="pres">
      <dgm:prSet presAssocID="{8884732C-8D5F-48E7-9711-17ED4AEEC2E9}" presName="parTx" presStyleLbl="revTx" presStyleIdx="1" presStyleCnt="6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023DB62D-3F29-47CE-BF5F-B06BDF5A9D40}" type="pres">
      <dgm:prSet presAssocID="{96498154-03F3-4BDC-9683-FCFC4AE329D3}" presName="sibTrans" presStyleCnt="0"/>
      <dgm:spPr/>
    </dgm:pt>
    <dgm:pt modelId="{D49789AF-317C-4A1F-B471-C2B7E9A8032D}" type="pres">
      <dgm:prSet presAssocID="{1F2382AC-D31A-4CBA-8D0E-E921776FF9C8}" presName="compNode" presStyleCnt="0"/>
      <dgm:spPr/>
    </dgm:pt>
    <dgm:pt modelId="{77D5BD7F-A7A1-44BE-8EBD-2C4A51037206}" type="pres">
      <dgm:prSet presAssocID="{1F2382AC-D31A-4CBA-8D0E-E921776FF9C8}" presName="bgRect" presStyleLbl="bgShp" presStyleIdx="2" presStyleCnt="6"/>
      <dgm:spPr/>
    </dgm:pt>
    <dgm:pt modelId="{BA2D8EC6-7EB5-417A-8295-8A5A9F93FC4A}" type="pres">
      <dgm:prSet presAssocID="{1F2382AC-D31A-4CBA-8D0E-E921776FF9C8}" presName="iconRect" presStyleLbl="node1" presStyleIdx="2" presStyleCnt="6"/>
      <dgm:spPr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47DF4745-7A39-4754-A547-6EFB92DD63FA}" type="pres">
      <dgm:prSet presAssocID="{1F2382AC-D31A-4CBA-8D0E-E921776FF9C8}" presName="spaceRect" presStyleCnt="0"/>
      <dgm:spPr/>
    </dgm:pt>
    <dgm:pt modelId="{DD06AFCE-B985-4A8F-92B3-7AEDD1528F28}" type="pres">
      <dgm:prSet presAssocID="{1F2382AC-D31A-4CBA-8D0E-E921776FF9C8}" presName="parTx" presStyleLbl="revTx" presStyleIdx="2" presStyleCnt="6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76F5E462-321A-423E-8E6A-C0AA9917B6C0}" type="pres">
      <dgm:prSet presAssocID="{0C6D815D-587A-4C71-B63F-02EF525E9345}" presName="sibTrans" presStyleCnt="0"/>
      <dgm:spPr/>
    </dgm:pt>
    <dgm:pt modelId="{3AC58DDD-F00B-4847-8D4D-1FC27E8FE192}" type="pres">
      <dgm:prSet presAssocID="{E79ACE03-CD62-4BCA-A87E-B4A0AB8DD1A5}" presName="compNode" presStyleCnt="0"/>
      <dgm:spPr/>
    </dgm:pt>
    <dgm:pt modelId="{8EA5A8D4-F5AA-4106-AA24-0F3009DD7DDE}" type="pres">
      <dgm:prSet presAssocID="{E79ACE03-CD62-4BCA-A87E-B4A0AB8DD1A5}" presName="bgRect" presStyleLbl="bgShp" presStyleIdx="3" presStyleCnt="6"/>
      <dgm:spPr/>
    </dgm:pt>
    <dgm:pt modelId="{D0323CBC-A4E9-4633-8DE7-4CBBD3B1CEE1}" type="pres">
      <dgm:prSet presAssocID="{E79ACE03-CD62-4BCA-A87E-B4A0AB8DD1A5}" presName="iconRect" presStyleLbl="node1" presStyleIdx="3" presStyleCnt="6"/>
      <dgm:spPr>
        <a:blipFill>
          <a:blip xmlns:r="http://schemas.openxmlformats.org/officeDocument/2006/relationships"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Mince"/>
        </a:ext>
      </dgm:extLst>
    </dgm:pt>
    <dgm:pt modelId="{9F9C2EAF-ED36-4EF4-9046-44C875DF53BA}" type="pres">
      <dgm:prSet presAssocID="{E79ACE03-CD62-4BCA-A87E-B4A0AB8DD1A5}" presName="spaceRect" presStyleCnt="0"/>
      <dgm:spPr/>
    </dgm:pt>
    <dgm:pt modelId="{09258248-EE34-40A5-BC5A-4E64BCC5872B}" type="pres">
      <dgm:prSet presAssocID="{E79ACE03-CD62-4BCA-A87E-B4A0AB8DD1A5}" presName="parTx" presStyleLbl="revTx" presStyleIdx="3" presStyleCnt="6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BD572329-6BF4-4EDE-831C-0CFC5E39A843}" type="pres">
      <dgm:prSet presAssocID="{A4E9E046-7CB9-497D-BAE3-2E5E86A1FC20}" presName="sibTrans" presStyleCnt="0"/>
      <dgm:spPr/>
    </dgm:pt>
    <dgm:pt modelId="{6361CE2B-94EB-48B7-A43F-577FEAC3E06C}" type="pres">
      <dgm:prSet presAssocID="{53C90092-FB6B-4376-9E12-660ADBF8EF76}" presName="compNode" presStyleCnt="0"/>
      <dgm:spPr/>
    </dgm:pt>
    <dgm:pt modelId="{46C8B4DA-97D2-4AB7-BBD7-E78D95C7F8AE}" type="pres">
      <dgm:prSet presAssocID="{53C90092-FB6B-4376-9E12-660ADBF8EF76}" presName="bgRect" presStyleLbl="bgShp" presStyleIdx="4" presStyleCnt="6"/>
      <dgm:spPr/>
    </dgm:pt>
    <dgm:pt modelId="{00362574-7706-4CCC-8193-568CC4054369}" type="pres">
      <dgm:prSet presAssocID="{53C90092-FB6B-4376-9E12-660ADBF8EF76}" presName="iconRect" presStyleLbl="node1" presStyleIdx="4" presStyleCnt="6"/>
      <dgm:spPr>
        <a:ln>
          <a:noFill/>
        </a:ln>
      </dgm:spPr>
    </dgm:pt>
    <dgm:pt modelId="{45EC5F20-BC5F-466F-853A-2397011864D6}" type="pres">
      <dgm:prSet presAssocID="{53C90092-FB6B-4376-9E12-660ADBF8EF76}" presName="spaceRect" presStyleCnt="0"/>
      <dgm:spPr/>
    </dgm:pt>
    <dgm:pt modelId="{E08F262A-D959-488E-9730-B685C5213FE9}" type="pres">
      <dgm:prSet presAssocID="{53C90092-FB6B-4376-9E12-660ADBF8EF76}" presName="parTx" presStyleLbl="revTx" presStyleIdx="4" presStyleCnt="6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213A1E12-41DD-4441-8A91-D8182798DD33}" type="pres">
      <dgm:prSet presAssocID="{998A1F0B-A92B-424E-B1C6-8013798D281F}" presName="sibTrans" presStyleCnt="0"/>
      <dgm:spPr/>
    </dgm:pt>
    <dgm:pt modelId="{C36BD95A-2111-4C29-BE0D-734EDD08336B}" type="pres">
      <dgm:prSet presAssocID="{6AE5E9E3-C3D0-4888-B997-8F4442C65BEC}" presName="compNode" presStyleCnt="0"/>
      <dgm:spPr/>
    </dgm:pt>
    <dgm:pt modelId="{662B44D8-BC17-4FA1-BBBD-2C5E6BC7286A}" type="pres">
      <dgm:prSet presAssocID="{6AE5E9E3-C3D0-4888-B997-8F4442C65BEC}" presName="bgRect" presStyleLbl="bgShp" presStyleIdx="5" presStyleCnt="6"/>
      <dgm:spPr/>
    </dgm:pt>
    <dgm:pt modelId="{01EF5F93-726E-4764-8AB6-C6554E35D55C}" type="pres">
      <dgm:prSet presAssocID="{6AE5E9E3-C3D0-4888-B997-8F4442C65BEC}" presName="iconRect" presStyleLbl="node1" presStyleIdx="5" presStyleCnt="6"/>
      <dgm:spPr>
        <a:blipFill>
          <a:blip xmlns:r="http://schemas.openxmlformats.org/officeDocument/2006/relationships"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cs-CZ"/>
        </a:p>
      </dgm:t>
      <dgm:extLst>
        <a:ext uri="{E40237B7-FDA0-4F09-8148-C483321AD2D9}">
          <dgm14:cNvPr xmlns:dgm14="http://schemas.microsoft.com/office/drawing/2010/diagram" id="0" name="" descr="Třída"/>
        </a:ext>
      </dgm:extLst>
    </dgm:pt>
    <dgm:pt modelId="{5CC6724B-0142-4B7F-8497-BDD2D649387F}" type="pres">
      <dgm:prSet presAssocID="{6AE5E9E3-C3D0-4888-B997-8F4442C65BEC}" presName="spaceRect" presStyleCnt="0"/>
      <dgm:spPr/>
    </dgm:pt>
    <dgm:pt modelId="{E7D49761-CECF-4583-A25D-6B44024EB823}" type="pres">
      <dgm:prSet presAssocID="{6AE5E9E3-C3D0-4888-B997-8F4442C65BEC}" presName="parTx" presStyleLbl="revTx" presStyleIdx="5" presStyleCnt="6" custLinFactNeighborX="-141" custLinFactNeighborY="-42397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</dgm:ptLst>
  <dgm:cxnLst>
    <dgm:cxn modelId="{6613FAB6-4B0C-4315-A678-DB80EF2AC443}" type="presOf" srcId="{E79ACE03-CD62-4BCA-A87E-B4A0AB8DD1A5}" destId="{09258248-EE34-40A5-BC5A-4E64BCC5872B}" srcOrd="0" destOrd="0" presId="urn:microsoft.com/office/officeart/2018/2/layout/IconVerticalSolidList"/>
    <dgm:cxn modelId="{EB275962-1599-4720-BDCF-1190BD02E801}" type="presOf" srcId="{8884732C-8D5F-48E7-9711-17ED4AEEC2E9}" destId="{8591D0C5-7461-4645-98CB-A163D6B56E61}" srcOrd="0" destOrd="0" presId="urn:microsoft.com/office/officeart/2018/2/layout/IconVerticalSolidList"/>
    <dgm:cxn modelId="{327CF089-29B5-4BFE-9D34-ADC6B60CAFAC}" type="presOf" srcId="{1F2382AC-D31A-4CBA-8D0E-E921776FF9C8}" destId="{DD06AFCE-B985-4A8F-92B3-7AEDD1528F28}" srcOrd="0" destOrd="0" presId="urn:microsoft.com/office/officeart/2018/2/layout/IconVerticalSolidList"/>
    <dgm:cxn modelId="{047B08EF-18FE-45FB-88FE-8B2B39584621}" srcId="{EBCD72EA-1A7C-4547-8444-E021FD7B5F30}" destId="{1F2382AC-D31A-4CBA-8D0E-E921776FF9C8}" srcOrd="2" destOrd="0" parTransId="{33B486AB-526D-4631-8641-3277B569375E}" sibTransId="{0C6D815D-587A-4C71-B63F-02EF525E9345}"/>
    <dgm:cxn modelId="{B0083C28-F318-4AFE-8F62-18ED368D682F}" type="presOf" srcId="{EBCD72EA-1A7C-4547-8444-E021FD7B5F30}" destId="{D78D4C87-A8BC-441A-9DDB-751484605E6B}" srcOrd="0" destOrd="0" presId="urn:microsoft.com/office/officeart/2018/2/layout/IconVerticalSolidList"/>
    <dgm:cxn modelId="{05C07368-5E5F-4015-BC0C-7E17D9E4D51C}" srcId="{EBCD72EA-1A7C-4547-8444-E021FD7B5F30}" destId="{8884732C-8D5F-48E7-9711-17ED4AEEC2E9}" srcOrd="1" destOrd="0" parTransId="{25C19881-4136-4C55-B208-8EEE9D5AE958}" sibTransId="{96498154-03F3-4BDC-9683-FCFC4AE329D3}"/>
    <dgm:cxn modelId="{C60CAFD4-117C-4BB1-A946-88996A8CB64F}" type="presOf" srcId="{A188EED5-13A7-4845-A7FC-A9F7536C50B1}" destId="{2708D0CA-4B34-4F05-BC37-902132CFB8BA}" srcOrd="0" destOrd="0" presId="urn:microsoft.com/office/officeart/2018/2/layout/IconVerticalSolidList"/>
    <dgm:cxn modelId="{97027909-D493-4726-A068-9C98049F807C}" type="presOf" srcId="{6AE5E9E3-C3D0-4888-B997-8F4442C65BEC}" destId="{E7D49761-CECF-4583-A25D-6B44024EB823}" srcOrd="0" destOrd="0" presId="urn:microsoft.com/office/officeart/2018/2/layout/IconVerticalSolidList"/>
    <dgm:cxn modelId="{6305471F-FCFD-41F2-82C4-2CC55C68F131}" srcId="{EBCD72EA-1A7C-4547-8444-E021FD7B5F30}" destId="{A188EED5-13A7-4845-A7FC-A9F7536C50B1}" srcOrd="0" destOrd="0" parTransId="{B8F3FE62-4C6C-497F-84B0-33F96DD5E339}" sibTransId="{9CB0560D-8F97-4C70-9010-34498FDAA945}"/>
    <dgm:cxn modelId="{98467499-D5EF-4283-86FA-983CD5854C4A}" srcId="{EBCD72EA-1A7C-4547-8444-E021FD7B5F30}" destId="{53C90092-FB6B-4376-9E12-660ADBF8EF76}" srcOrd="4" destOrd="0" parTransId="{E1B75588-BDE2-4845-8131-93FE2A30C200}" sibTransId="{998A1F0B-A92B-424E-B1C6-8013798D281F}"/>
    <dgm:cxn modelId="{F4F5F217-0D37-4C06-B68A-1C499A82E740}" srcId="{EBCD72EA-1A7C-4547-8444-E021FD7B5F30}" destId="{6AE5E9E3-C3D0-4888-B997-8F4442C65BEC}" srcOrd="5" destOrd="0" parTransId="{5A4A063B-CD7B-44E9-A2E2-AA175FDAF3BA}" sibTransId="{56DD6BAF-15AB-40F5-9F2A-E97275D72E12}"/>
    <dgm:cxn modelId="{DB621C55-4834-4F98-9930-01EA45162EB1}" type="presOf" srcId="{53C90092-FB6B-4376-9E12-660ADBF8EF76}" destId="{E08F262A-D959-488E-9730-B685C5213FE9}" srcOrd="0" destOrd="0" presId="urn:microsoft.com/office/officeart/2018/2/layout/IconVerticalSolidList"/>
    <dgm:cxn modelId="{39502E70-CDA3-4EC4-AA2E-4DA93705F26D}" srcId="{EBCD72EA-1A7C-4547-8444-E021FD7B5F30}" destId="{E79ACE03-CD62-4BCA-A87E-B4A0AB8DD1A5}" srcOrd="3" destOrd="0" parTransId="{E2C47AA3-674B-475D-BE49-099D74E92628}" sibTransId="{A4E9E046-7CB9-497D-BAE3-2E5E86A1FC20}"/>
    <dgm:cxn modelId="{33C195BE-9481-4C09-A1BA-97D7429CF24F}" type="presParOf" srcId="{D78D4C87-A8BC-441A-9DDB-751484605E6B}" destId="{9FA608B8-4AF4-4B4C-A707-1D5B5101DB45}" srcOrd="0" destOrd="0" presId="urn:microsoft.com/office/officeart/2018/2/layout/IconVerticalSolidList"/>
    <dgm:cxn modelId="{3B9BA432-3470-45DA-BF9A-73B6C95B8897}" type="presParOf" srcId="{9FA608B8-4AF4-4B4C-A707-1D5B5101DB45}" destId="{8A62FC77-A661-43B0-84BD-487E7F08984F}" srcOrd="0" destOrd="0" presId="urn:microsoft.com/office/officeart/2018/2/layout/IconVerticalSolidList"/>
    <dgm:cxn modelId="{9B87AFD6-F802-456A-93FC-8B73389D397C}" type="presParOf" srcId="{9FA608B8-4AF4-4B4C-A707-1D5B5101DB45}" destId="{FB230BE2-0C2D-4C45-9B65-456C514F12B8}" srcOrd="1" destOrd="0" presId="urn:microsoft.com/office/officeart/2018/2/layout/IconVerticalSolidList"/>
    <dgm:cxn modelId="{78F5E342-F887-4344-BDC1-D904E5CA45AD}" type="presParOf" srcId="{9FA608B8-4AF4-4B4C-A707-1D5B5101DB45}" destId="{D39F8152-CF6A-409E-9B4A-08E66450B5C4}" srcOrd="2" destOrd="0" presId="urn:microsoft.com/office/officeart/2018/2/layout/IconVerticalSolidList"/>
    <dgm:cxn modelId="{BCFB6C81-524E-48AC-ABC3-BC0F04B160F4}" type="presParOf" srcId="{9FA608B8-4AF4-4B4C-A707-1D5B5101DB45}" destId="{2708D0CA-4B34-4F05-BC37-902132CFB8BA}" srcOrd="3" destOrd="0" presId="urn:microsoft.com/office/officeart/2018/2/layout/IconVerticalSolidList"/>
    <dgm:cxn modelId="{7076FB40-8140-43FF-A480-9ED63476BAE8}" type="presParOf" srcId="{D78D4C87-A8BC-441A-9DDB-751484605E6B}" destId="{ED243162-0E92-4190-BA1A-896E5E658019}" srcOrd="1" destOrd="0" presId="urn:microsoft.com/office/officeart/2018/2/layout/IconVerticalSolidList"/>
    <dgm:cxn modelId="{AE613FAB-ED3D-495A-A7E6-58AB49521877}" type="presParOf" srcId="{D78D4C87-A8BC-441A-9DDB-751484605E6B}" destId="{62812799-FC85-480B-B919-506CD1DB1BFC}" srcOrd="2" destOrd="0" presId="urn:microsoft.com/office/officeart/2018/2/layout/IconVerticalSolidList"/>
    <dgm:cxn modelId="{B884A98E-DCC4-4610-87E7-953B7B644688}" type="presParOf" srcId="{62812799-FC85-480B-B919-506CD1DB1BFC}" destId="{360C6BCF-D2AB-49C4-AE3A-C1DE5FD9C36B}" srcOrd="0" destOrd="0" presId="urn:microsoft.com/office/officeart/2018/2/layout/IconVerticalSolidList"/>
    <dgm:cxn modelId="{245A27FF-8A4C-4D13-BD71-67019E675CB8}" type="presParOf" srcId="{62812799-FC85-480B-B919-506CD1DB1BFC}" destId="{54E03FF5-A59D-4AC6-9158-9A2FA5D8FEA0}" srcOrd="1" destOrd="0" presId="urn:microsoft.com/office/officeart/2018/2/layout/IconVerticalSolidList"/>
    <dgm:cxn modelId="{5AC713EF-87CD-40BF-885E-CBB23040B2CA}" type="presParOf" srcId="{62812799-FC85-480B-B919-506CD1DB1BFC}" destId="{7CB787F9-1542-4032-926F-02DD78800F38}" srcOrd="2" destOrd="0" presId="urn:microsoft.com/office/officeart/2018/2/layout/IconVerticalSolidList"/>
    <dgm:cxn modelId="{D1001AC4-007A-428A-9621-A13AE8A173CA}" type="presParOf" srcId="{62812799-FC85-480B-B919-506CD1DB1BFC}" destId="{8591D0C5-7461-4645-98CB-A163D6B56E61}" srcOrd="3" destOrd="0" presId="urn:microsoft.com/office/officeart/2018/2/layout/IconVerticalSolidList"/>
    <dgm:cxn modelId="{0CAD663A-F364-4216-969C-0D858DD90E29}" type="presParOf" srcId="{D78D4C87-A8BC-441A-9DDB-751484605E6B}" destId="{023DB62D-3F29-47CE-BF5F-B06BDF5A9D40}" srcOrd="3" destOrd="0" presId="urn:microsoft.com/office/officeart/2018/2/layout/IconVerticalSolidList"/>
    <dgm:cxn modelId="{B437BBB3-7C06-429A-A094-115ACEA6436B}" type="presParOf" srcId="{D78D4C87-A8BC-441A-9DDB-751484605E6B}" destId="{D49789AF-317C-4A1F-B471-C2B7E9A8032D}" srcOrd="4" destOrd="0" presId="urn:microsoft.com/office/officeart/2018/2/layout/IconVerticalSolidList"/>
    <dgm:cxn modelId="{E294ED6B-B2BA-4F58-A362-F35CE06C79E6}" type="presParOf" srcId="{D49789AF-317C-4A1F-B471-C2B7E9A8032D}" destId="{77D5BD7F-A7A1-44BE-8EBD-2C4A51037206}" srcOrd="0" destOrd="0" presId="urn:microsoft.com/office/officeart/2018/2/layout/IconVerticalSolidList"/>
    <dgm:cxn modelId="{92334D8B-C744-4FB8-BE21-DE624656B1B7}" type="presParOf" srcId="{D49789AF-317C-4A1F-B471-C2B7E9A8032D}" destId="{BA2D8EC6-7EB5-417A-8295-8A5A9F93FC4A}" srcOrd="1" destOrd="0" presId="urn:microsoft.com/office/officeart/2018/2/layout/IconVerticalSolidList"/>
    <dgm:cxn modelId="{3CC47954-DBF2-4191-AC5F-A576BD142630}" type="presParOf" srcId="{D49789AF-317C-4A1F-B471-C2B7E9A8032D}" destId="{47DF4745-7A39-4754-A547-6EFB92DD63FA}" srcOrd="2" destOrd="0" presId="urn:microsoft.com/office/officeart/2018/2/layout/IconVerticalSolidList"/>
    <dgm:cxn modelId="{0701A925-D296-4A7D-91B5-305D62645DCA}" type="presParOf" srcId="{D49789AF-317C-4A1F-B471-C2B7E9A8032D}" destId="{DD06AFCE-B985-4A8F-92B3-7AEDD1528F28}" srcOrd="3" destOrd="0" presId="urn:microsoft.com/office/officeart/2018/2/layout/IconVerticalSolidList"/>
    <dgm:cxn modelId="{6530D7DD-1F26-4B3E-A4FC-92E396ED4A20}" type="presParOf" srcId="{D78D4C87-A8BC-441A-9DDB-751484605E6B}" destId="{76F5E462-321A-423E-8E6A-C0AA9917B6C0}" srcOrd="5" destOrd="0" presId="urn:microsoft.com/office/officeart/2018/2/layout/IconVerticalSolidList"/>
    <dgm:cxn modelId="{E466E1B1-7890-4BAF-8CE7-3B448BDA8656}" type="presParOf" srcId="{D78D4C87-A8BC-441A-9DDB-751484605E6B}" destId="{3AC58DDD-F00B-4847-8D4D-1FC27E8FE192}" srcOrd="6" destOrd="0" presId="urn:microsoft.com/office/officeart/2018/2/layout/IconVerticalSolidList"/>
    <dgm:cxn modelId="{DE4E4F3A-97A9-4197-B410-FEBF816363B2}" type="presParOf" srcId="{3AC58DDD-F00B-4847-8D4D-1FC27E8FE192}" destId="{8EA5A8D4-F5AA-4106-AA24-0F3009DD7DDE}" srcOrd="0" destOrd="0" presId="urn:microsoft.com/office/officeart/2018/2/layout/IconVerticalSolidList"/>
    <dgm:cxn modelId="{21B5EEB1-6818-46B2-81D5-98ED687CB82B}" type="presParOf" srcId="{3AC58DDD-F00B-4847-8D4D-1FC27E8FE192}" destId="{D0323CBC-A4E9-4633-8DE7-4CBBD3B1CEE1}" srcOrd="1" destOrd="0" presId="urn:microsoft.com/office/officeart/2018/2/layout/IconVerticalSolidList"/>
    <dgm:cxn modelId="{3C2E7983-1F48-4ED4-A34F-2BDCE5326D9E}" type="presParOf" srcId="{3AC58DDD-F00B-4847-8D4D-1FC27E8FE192}" destId="{9F9C2EAF-ED36-4EF4-9046-44C875DF53BA}" srcOrd="2" destOrd="0" presId="urn:microsoft.com/office/officeart/2018/2/layout/IconVerticalSolidList"/>
    <dgm:cxn modelId="{385C8822-1859-43F5-BE5B-57355466C1D1}" type="presParOf" srcId="{3AC58DDD-F00B-4847-8D4D-1FC27E8FE192}" destId="{09258248-EE34-40A5-BC5A-4E64BCC5872B}" srcOrd="3" destOrd="0" presId="urn:microsoft.com/office/officeart/2018/2/layout/IconVerticalSolidList"/>
    <dgm:cxn modelId="{7932958E-0F43-4405-A6D9-A2457B09A625}" type="presParOf" srcId="{D78D4C87-A8BC-441A-9DDB-751484605E6B}" destId="{BD572329-6BF4-4EDE-831C-0CFC5E39A843}" srcOrd="7" destOrd="0" presId="urn:microsoft.com/office/officeart/2018/2/layout/IconVerticalSolidList"/>
    <dgm:cxn modelId="{3FEE880A-5AD0-45E9-854D-4420450FA5DF}" type="presParOf" srcId="{D78D4C87-A8BC-441A-9DDB-751484605E6B}" destId="{6361CE2B-94EB-48B7-A43F-577FEAC3E06C}" srcOrd="8" destOrd="0" presId="urn:microsoft.com/office/officeart/2018/2/layout/IconVerticalSolidList"/>
    <dgm:cxn modelId="{C266EB51-8AF5-417E-B62C-88BD7855FD39}" type="presParOf" srcId="{6361CE2B-94EB-48B7-A43F-577FEAC3E06C}" destId="{46C8B4DA-97D2-4AB7-BBD7-E78D95C7F8AE}" srcOrd="0" destOrd="0" presId="urn:microsoft.com/office/officeart/2018/2/layout/IconVerticalSolidList"/>
    <dgm:cxn modelId="{BB3CED4F-DB59-4550-8A62-748D42574B75}" type="presParOf" srcId="{6361CE2B-94EB-48B7-A43F-577FEAC3E06C}" destId="{00362574-7706-4CCC-8193-568CC4054369}" srcOrd="1" destOrd="0" presId="urn:microsoft.com/office/officeart/2018/2/layout/IconVerticalSolidList"/>
    <dgm:cxn modelId="{B6FD5C8C-8297-4F81-B1A7-F298BDF6A322}" type="presParOf" srcId="{6361CE2B-94EB-48B7-A43F-577FEAC3E06C}" destId="{45EC5F20-BC5F-466F-853A-2397011864D6}" srcOrd="2" destOrd="0" presId="urn:microsoft.com/office/officeart/2018/2/layout/IconVerticalSolidList"/>
    <dgm:cxn modelId="{F6C92DE2-C3C9-4E20-AAFB-FC3F9CE5107B}" type="presParOf" srcId="{6361CE2B-94EB-48B7-A43F-577FEAC3E06C}" destId="{E08F262A-D959-488E-9730-B685C5213FE9}" srcOrd="3" destOrd="0" presId="urn:microsoft.com/office/officeart/2018/2/layout/IconVerticalSolidList"/>
    <dgm:cxn modelId="{F14E519B-4DB3-4CA9-A90E-365182C5DFC9}" type="presParOf" srcId="{D78D4C87-A8BC-441A-9DDB-751484605E6B}" destId="{213A1E12-41DD-4441-8A91-D8182798DD33}" srcOrd="9" destOrd="0" presId="urn:microsoft.com/office/officeart/2018/2/layout/IconVerticalSolidList"/>
    <dgm:cxn modelId="{42B6F175-D8D5-4872-BD79-CE9BA2A2213D}" type="presParOf" srcId="{D78D4C87-A8BC-441A-9DDB-751484605E6B}" destId="{C36BD95A-2111-4C29-BE0D-734EDD08336B}" srcOrd="10" destOrd="0" presId="urn:microsoft.com/office/officeart/2018/2/layout/IconVerticalSolidList"/>
    <dgm:cxn modelId="{3D8AB77B-8871-46DE-97A4-5525D8A27793}" type="presParOf" srcId="{C36BD95A-2111-4C29-BE0D-734EDD08336B}" destId="{662B44D8-BC17-4FA1-BBBD-2C5E6BC7286A}" srcOrd="0" destOrd="0" presId="urn:microsoft.com/office/officeart/2018/2/layout/IconVerticalSolidList"/>
    <dgm:cxn modelId="{87475DF6-D2B4-4E69-82AA-F8854ECAB37A}" type="presParOf" srcId="{C36BD95A-2111-4C29-BE0D-734EDD08336B}" destId="{01EF5F93-726E-4764-8AB6-C6554E35D55C}" srcOrd="1" destOrd="0" presId="urn:microsoft.com/office/officeart/2018/2/layout/IconVerticalSolidList"/>
    <dgm:cxn modelId="{ADEF19F7-0236-4212-A54F-D9A2E4354B5C}" type="presParOf" srcId="{C36BD95A-2111-4C29-BE0D-734EDD08336B}" destId="{5CC6724B-0142-4B7F-8497-BDD2D649387F}" srcOrd="2" destOrd="0" presId="urn:microsoft.com/office/officeart/2018/2/layout/IconVerticalSolidList"/>
    <dgm:cxn modelId="{EBFA73A8-5701-4687-9BE4-861C93ABB34A}" type="presParOf" srcId="{C36BD95A-2111-4C29-BE0D-734EDD08336B}" destId="{E7D49761-CECF-4583-A25D-6B44024EB82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78E5D7-5726-4AE4-AEAE-70B26002CFB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FFBDC17-3F99-4113-A06C-B815B3F60ECD}">
      <dgm:prSet/>
      <dgm:spPr/>
      <dgm:t>
        <a:bodyPr/>
        <a:lstStyle/>
        <a:p>
          <a:r>
            <a:rPr lang="cs-CZ"/>
            <a:t>S evaluačním nástrojem může pracovat jak jednotlivec, tak celý pedagogický tým. </a:t>
          </a:r>
          <a:endParaRPr lang="en-US"/>
        </a:p>
      </dgm:t>
    </dgm:pt>
    <dgm:pt modelId="{CDF48D02-C0CE-4CA9-A7E7-78E4EF84F37F}" type="parTrans" cxnId="{82554E1D-1925-4233-8E3C-5D5BB8FD46F0}">
      <dgm:prSet/>
      <dgm:spPr/>
      <dgm:t>
        <a:bodyPr/>
        <a:lstStyle/>
        <a:p>
          <a:endParaRPr lang="en-US"/>
        </a:p>
      </dgm:t>
    </dgm:pt>
    <dgm:pt modelId="{9303D193-E7FD-42F3-A585-CE4437628C32}" type="sibTrans" cxnId="{82554E1D-1925-4233-8E3C-5D5BB8FD46F0}">
      <dgm:prSet/>
      <dgm:spPr/>
      <dgm:t>
        <a:bodyPr/>
        <a:lstStyle/>
        <a:p>
          <a:endParaRPr lang="en-US"/>
        </a:p>
      </dgm:t>
    </dgm:pt>
    <dgm:pt modelId="{ADFDADAB-4FBC-4D68-A0E7-826FF81FBC78}">
      <dgm:prSet/>
      <dgm:spPr/>
      <dgm:t>
        <a:bodyPr/>
        <a:lstStyle/>
        <a:p>
          <a:r>
            <a:rPr lang="cs-CZ"/>
            <a:t>Proces hodnocení udržitelného rozvoje v mateřské škole je možné začít zaměřením na jednu dimenzi a poté rozšiřovat o další. Lze tedy začít kteroukoli dimenzí. </a:t>
          </a:r>
          <a:endParaRPr lang="en-US"/>
        </a:p>
      </dgm:t>
    </dgm:pt>
    <dgm:pt modelId="{F015C27B-79CA-40FC-B328-3D4A26933EAC}" type="parTrans" cxnId="{B2F7E7B1-EEA0-4614-BC33-480A65F26D0E}">
      <dgm:prSet/>
      <dgm:spPr/>
      <dgm:t>
        <a:bodyPr/>
        <a:lstStyle/>
        <a:p>
          <a:endParaRPr lang="en-US"/>
        </a:p>
      </dgm:t>
    </dgm:pt>
    <dgm:pt modelId="{ADBADA9D-6113-4C2C-956E-A9B9ABA2F301}" type="sibTrans" cxnId="{B2F7E7B1-EEA0-4614-BC33-480A65F26D0E}">
      <dgm:prSet/>
      <dgm:spPr/>
      <dgm:t>
        <a:bodyPr/>
        <a:lstStyle/>
        <a:p>
          <a:endParaRPr lang="en-US"/>
        </a:p>
      </dgm:t>
    </dgm:pt>
    <dgm:pt modelId="{17AC3ED9-EEE8-49B9-8B12-CCCB23FD3309}">
      <dgm:prSet/>
      <dgm:spPr/>
      <dgm:t>
        <a:bodyPr/>
        <a:lstStyle/>
        <a:p>
          <a:r>
            <a:rPr lang="cs-CZ"/>
            <a:t>Hodnoticí škály umožňují přemýšlet o míře naplnění udržitelného rozvoje a o dalším směřování učitele či mateřské školy, neboť výroky v jednotlivých stupních na sebe navazují. V případě potřeby může mateřská škola doplňovat další ukazatele. </a:t>
          </a:r>
          <a:endParaRPr lang="en-US"/>
        </a:p>
      </dgm:t>
    </dgm:pt>
    <dgm:pt modelId="{91832008-E4C4-44FD-BFCB-91482CC431BF}" type="parTrans" cxnId="{33C11258-F462-4D3F-BB1A-47D11E197EAB}">
      <dgm:prSet/>
      <dgm:spPr/>
      <dgm:t>
        <a:bodyPr/>
        <a:lstStyle/>
        <a:p>
          <a:endParaRPr lang="en-US"/>
        </a:p>
      </dgm:t>
    </dgm:pt>
    <dgm:pt modelId="{CDAAC47E-8DA1-4D8F-A284-F975BE06FCEF}" type="sibTrans" cxnId="{33C11258-F462-4D3F-BB1A-47D11E197EAB}">
      <dgm:prSet/>
      <dgm:spPr/>
      <dgm:t>
        <a:bodyPr/>
        <a:lstStyle/>
        <a:p>
          <a:endParaRPr lang="en-US"/>
        </a:p>
      </dgm:t>
    </dgm:pt>
    <dgm:pt modelId="{8229AB34-42DD-424E-9883-33DF79F366EA}">
      <dgm:prSet/>
      <dgm:spPr/>
      <dgm:t>
        <a:bodyPr/>
        <a:lstStyle/>
        <a:p>
          <a:r>
            <a:rPr lang="cs-CZ" dirty="0"/>
            <a:t>Postup při hodnocení: individuální hodnocení – týmové hodnocení a diskuse – vypracování akčního plánu – realizace projektů a aktivit – hodnocení projektů.</a:t>
          </a:r>
          <a:endParaRPr lang="en-US" dirty="0"/>
        </a:p>
      </dgm:t>
    </dgm:pt>
    <dgm:pt modelId="{5D30E32B-BE0D-4A90-9B7C-79157D8840DA}" type="parTrans" cxnId="{84CB34A7-CCA0-4987-A437-59001D8FB16D}">
      <dgm:prSet/>
      <dgm:spPr/>
      <dgm:t>
        <a:bodyPr/>
        <a:lstStyle/>
        <a:p>
          <a:endParaRPr lang="en-US"/>
        </a:p>
      </dgm:t>
    </dgm:pt>
    <dgm:pt modelId="{18F0DA93-3316-414A-86DA-17032CB0AAA0}" type="sibTrans" cxnId="{84CB34A7-CCA0-4987-A437-59001D8FB16D}">
      <dgm:prSet/>
      <dgm:spPr/>
      <dgm:t>
        <a:bodyPr/>
        <a:lstStyle/>
        <a:p>
          <a:endParaRPr lang="en-US"/>
        </a:p>
      </dgm:t>
    </dgm:pt>
    <dgm:pt modelId="{58741E2F-CBF8-4AE2-8A0F-080200FACEC2}" type="pres">
      <dgm:prSet presAssocID="{5078E5D7-5726-4AE4-AEAE-70B26002CFB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7E492EE7-8465-4AF1-B693-9515E89D59AF}" type="pres">
      <dgm:prSet presAssocID="{EFFBDC17-3F99-4113-A06C-B815B3F60ECD}" presName="thickLine" presStyleLbl="alignNode1" presStyleIdx="0" presStyleCnt="4"/>
      <dgm:spPr/>
    </dgm:pt>
    <dgm:pt modelId="{52473211-B582-4EC1-BDC0-91010B5CCE51}" type="pres">
      <dgm:prSet presAssocID="{EFFBDC17-3F99-4113-A06C-B815B3F60ECD}" presName="horz1" presStyleCnt="0"/>
      <dgm:spPr/>
    </dgm:pt>
    <dgm:pt modelId="{2CF7513C-E83E-4123-8ED9-86CA165E76FA}" type="pres">
      <dgm:prSet presAssocID="{EFFBDC17-3F99-4113-A06C-B815B3F60ECD}" presName="tx1" presStyleLbl="revTx" presStyleIdx="0" presStyleCnt="4"/>
      <dgm:spPr/>
      <dgm:t>
        <a:bodyPr/>
        <a:lstStyle/>
        <a:p>
          <a:endParaRPr lang="cs-CZ"/>
        </a:p>
      </dgm:t>
    </dgm:pt>
    <dgm:pt modelId="{C1CEAAC0-C9F4-4CA0-9B92-F2027900516B}" type="pres">
      <dgm:prSet presAssocID="{EFFBDC17-3F99-4113-A06C-B815B3F60ECD}" presName="vert1" presStyleCnt="0"/>
      <dgm:spPr/>
    </dgm:pt>
    <dgm:pt modelId="{F6C61B5F-734C-4C67-B0DE-5965CD18EF16}" type="pres">
      <dgm:prSet presAssocID="{ADFDADAB-4FBC-4D68-A0E7-826FF81FBC78}" presName="thickLine" presStyleLbl="alignNode1" presStyleIdx="1" presStyleCnt="4"/>
      <dgm:spPr/>
    </dgm:pt>
    <dgm:pt modelId="{1AE4038A-14C6-44A6-8B96-1ACF1CCC0E93}" type="pres">
      <dgm:prSet presAssocID="{ADFDADAB-4FBC-4D68-A0E7-826FF81FBC78}" presName="horz1" presStyleCnt="0"/>
      <dgm:spPr/>
    </dgm:pt>
    <dgm:pt modelId="{FC5363A9-C122-4DA9-850D-01D61C50DCDB}" type="pres">
      <dgm:prSet presAssocID="{ADFDADAB-4FBC-4D68-A0E7-826FF81FBC78}" presName="tx1" presStyleLbl="revTx" presStyleIdx="1" presStyleCnt="4"/>
      <dgm:spPr/>
      <dgm:t>
        <a:bodyPr/>
        <a:lstStyle/>
        <a:p>
          <a:endParaRPr lang="cs-CZ"/>
        </a:p>
      </dgm:t>
    </dgm:pt>
    <dgm:pt modelId="{51FB1EF8-7016-4650-A35D-FE79E648322B}" type="pres">
      <dgm:prSet presAssocID="{ADFDADAB-4FBC-4D68-A0E7-826FF81FBC78}" presName="vert1" presStyleCnt="0"/>
      <dgm:spPr/>
    </dgm:pt>
    <dgm:pt modelId="{39C34764-9863-411A-B823-D4FF97C78C1B}" type="pres">
      <dgm:prSet presAssocID="{17AC3ED9-EEE8-49B9-8B12-CCCB23FD3309}" presName="thickLine" presStyleLbl="alignNode1" presStyleIdx="2" presStyleCnt="4"/>
      <dgm:spPr/>
    </dgm:pt>
    <dgm:pt modelId="{17D096D3-A8E7-4AE0-ADF2-158E950FFBB1}" type="pres">
      <dgm:prSet presAssocID="{17AC3ED9-EEE8-49B9-8B12-CCCB23FD3309}" presName="horz1" presStyleCnt="0"/>
      <dgm:spPr/>
    </dgm:pt>
    <dgm:pt modelId="{74ECB1EA-F98D-42D0-AED5-50DC07F36624}" type="pres">
      <dgm:prSet presAssocID="{17AC3ED9-EEE8-49B9-8B12-CCCB23FD3309}" presName="tx1" presStyleLbl="revTx" presStyleIdx="2" presStyleCnt="4"/>
      <dgm:spPr/>
      <dgm:t>
        <a:bodyPr/>
        <a:lstStyle/>
        <a:p>
          <a:endParaRPr lang="cs-CZ"/>
        </a:p>
      </dgm:t>
    </dgm:pt>
    <dgm:pt modelId="{8DD8B2D5-EE52-48A3-9E9E-6A777C6A3D8D}" type="pres">
      <dgm:prSet presAssocID="{17AC3ED9-EEE8-49B9-8B12-CCCB23FD3309}" presName="vert1" presStyleCnt="0"/>
      <dgm:spPr/>
    </dgm:pt>
    <dgm:pt modelId="{D221518F-E884-446F-9C30-02A02D4B1E46}" type="pres">
      <dgm:prSet presAssocID="{8229AB34-42DD-424E-9883-33DF79F366EA}" presName="thickLine" presStyleLbl="alignNode1" presStyleIdx="3" presStyleCnt="4"/>
      <dgm:spPr/>
    </dgm:pt>
    <dgm:pt modelId="{3C5920F5-9002-4937-AD1C-3953A04EF3AF}" type="pres">
      <dgm:prSet presAssocID="{8229AB34-42DD-424E-9883-33DF79F366EA}" presName="horz1" presStyleCnt="0"/>
      <dgm:spPr/>
    </dgm:pt>
    <dgm:pt modelId="{ED7A28A5-A612-470C-902E-C42DF8E5985E}" type="pres">
      <dgm:prSet presAssocID="{8229AB34-42DD-424E-9883-33DF79F366EA}" presName="tx1" presStyleLbl="revTx" presStyleIdx="3" presStyleCnt="4"/>
      <dgm:spPr/>
      <dgm:t>
        <a:bodyPr/>
        <a:lstStyle/>
        <a:p>
          <a:endParaRPr lang="cs-CZ"/>
        </a:p>
      </dgm:t>
    </dgm:pt>
    <dgm:pt modelId="{C56403B0-009F-4BBC-B679-2415B73B1666}" type="pres">
      <dgm:prSet presAssocID="{8229AB34-42DD-424E-9883-33DF79F366EA}" presName="vert1" presStyleCnt="0"/>
      <dgm:spPr/>
    </dgm:pt>
  </dgm:ptLst>
  <dgm:cxnLst>
    <dgm:cxn modelId="{EE824135-0B8D-4004-A15D-09F54E2CF6B7}" type="presOf" srcId="{EFFBDC17-3F99-4113-A06C-B815B3F60ECD}" destId="{2CF7513C-E83E-4123-8ED9-86CA165E76FA}" srcOrd="0" destOrd="0" presId="urn:microsoft.com/office/officeart/2008/layout/LinedList"/>
    <dgm:cxn modelId="{88C8F6E0-3D74-4A6B-B688-68F06BA6C2A3}" type="presOf" srcId="{17AC3ED9-EEE8-49B9-8B12-CCCB23FD3309}" destId="{74ECB1EA-F98D-42D0-AED5-50DC07F36624}" srcOrd="0" destOrd="0" presId="urn:microsoft.com/office/officeart/2008/layout/LinedList"/>
    <dgm:cxn modelId="{B2F7E7B1-EEA0-4614-BC33-480A65F26D0E}" srcId="{5078E5D7-5726-4AE4-AEAE-70B26002CFBA}" destId="{ADFDADAB-4FBC-4D68-A0E7-826FF81FBC78}" srcOrd="1" destOrd="0" parTransId="{F015C27B-79CA-40FC-B328-3D4A26933EAC}" sibTransId="{ADBADA9D-6113-4C2C-956E-A9B9ABA2F301}"/>
    <dgm:cxn modelId="{7C238539-80C5-4311-8E13-7AF77DB6D364}" type="presOf" srcId="{8229AB34-42DD-424E-9883-33DF79F366EA}" destId="{ED7A28A5-A612-470C-902E-C42DF8E5985E}" srcOrd="0" destOrd="0" presId="urn:microsoft.com/office/officeart/2008/layout/LinedList"/>
    <dgm:cxn modelId="{B4444A53-6C8A-4C51-964A-28D514AF67A9}" type="presOf" srcId="{5078E5D7-5726-4AE4-AEAE-70B26002CFBA}" destId="{58741E2F-CBF8-4AE2-8A0F-080200FACEC2}" srcOrd="0" destOrd="0" presId="urn:microsoft.com/office/officeart/2008/layout/LinedList"/>
    <dgm:cxn modelId="{5C389C24-5676-4172-AB32-54A9526741D9}" type="presOf" srcId="{ADFDADAB-4FBC-4D68-A0E7-826FF81FBC78}" destId="{FC5363A9-C122-4DA9-850D-01D61C50DCDB}" srcOrd="0" destOrd="0" presId="urn:microsoft.com/office/officeart/2008/layout/LinedList"/>
    <dgm:cxn modelId="{33C11258-F462-4D3F-BB1A-47D11E197EAB}" srcId="{5078E5D7-5726-4AE4-AEAE-70B26002CFBA}" destId="{17AC3ED9-EEE8-49B9-8B12-CCCB23FD3309}" srcOrd="2" destOrd="0" parTransId="{91832008-E4C4-44FD-BFCB-91482CC431BF}" sibTransId="{CDAAC47E-8DA1-4D8F-A284-F975BE06FCEF}"/>
    <dgm:cxn modelId="{82554E1D-1925-4233-8E3C-5D5BB8FD46F0}" srcId="{5078E5D7-5726-4AE4-AEAE-70B26002CFBA}" destId="{EFFBDC17-3F99-4113-A06C-B815B3F60ECD}" srcOrd="0" destOrd="0" parTransId="{CDF48D02-C0CE-4CA9-A7E7-78E4EF84F37F}" sibTransId="{9303D193-E7FD-42F3-A585-CE4437628C32}"/>
    <dgm:cxn modelId="{84CB34A7-CCA0-4987-A437-59001D8FB16D}" srcId="{5078E5D7-5726-4AE4-AEAE-70B26002CFBA}" destId="{8229AB34-42DD-424E-9883-33DF79F366EA}" srcOrd="3" destOrd="0" parTransId="{5D30E32B-BE0D-4A90-9B7C-79157D8840DA}" sibTransId="{18F0DA93-3316-414A-86DA-17032CB0AAA0}"/>
    <dgm:cxn modelId="{AC0D0573-807E-4F67-A3C5-C284CAC30929}" type="presParOf" srcId="{58741E2F-CBF8-4AE2-8A0F-080200FACEC2}" destId="{7E492EE7-8465-4AF1-B693-9515E89D59AF}" srcOrd="0" destOrd="0" presId="urn:microsoft.com/office/officeart/2008/layout/LinedList"/>
    <dgm:cxn modelId="{FAE0BD44-DB07-4818-ABC7-E413392F5F1C}" type="presParOf" srcId="{58741E2F-CBF8-4AE2-8A0F-080200FACEC2}" destId="{52473211-B582-4EC1-BDC0-91010B5CCE51}" srcOrd="1" destOrd="0" presId="urn:microsoft.com/office/officeart/2008/layout/LinedList"/>
    <dgm:cxn modelId="{2C5D8221-9E0E-4E7C-A9BA-114FD7A96915}" type="presParOf" srcId="{52473211-B582-4EC1-BDC0-91010B5CCE51}" destId="{2CF7513C-E83E-4123-8ED9-86CA165E76FA}" srcOrd="0" destOrd="0" presId="urn:microsoft.com/office/officeart/2008/layout/LinedList"/>
    <dgm:cxn modelId="{06AB8573-C806-4B04-B4C6-120C80126F91}" type="presParOf" srcId="{52473211-B582-4EC1-BDC0-91010B5CCE51}" destId="{C1CEAAC0-C9F4-4CA0-9B92-F2027900516B}" srcOrd="1" destOrd="0" presId="urn:microsoft.com/office/officeart/2008/layout/LinedList"/>
    <dgm:cxn modelId="{8D09EA4B-59EC-4CF5-8CA7-A4D0FB1103BB}" type="presParOf" srcId="{58741E2F-CBF8-4AE2-8A0F-080200FACEC2}" destId="{F6C61B5F-734C-4C67-B0DE-5965CD18EF16}" srcOrd="2" destOrd="0" presId="urn:microsoft.com/office/officeart/2008/layout/LinedList"/>
    <dgm:cxn modelId="{BE30386B-8328-4C8A-A280-AA78D7FAD86A}" type="presParOf" srcId="{58741E2F-CBF8-4AE2-8A0F-080200FACEC2}" destId="{1AE4038A-14C6-44A6-8B96-1ACF1CCC0E93}" srcOrd="3" destOrd="0" presId="urn:microsoft.com/office/officeart/2008/layout/LinedList"/>
    <dgm:cxn modelId="{59A451F9-459A-444B-92C5-E7A8ED540C4C}" type="presParOf" srcId="{1AE4038A-14C6-44A6-8B96-1ACF1CCC0E93}" destId="{FC5363A9-C122-4DA9-850D-01D61C50DCDB}" srcOrd="0" destOrd="0" presId="urn:microsoft.com/office/officeart/2008/layout/LinedList"/>
    <dgm:cxn modelId="{610729CD-4EC7-4ED7-B273-7ED5B38A9873}" type="presParOf" srcId="{1AE4038A-14C6-44A6-8B96-1ACF1CCC0E93}" destId="{51FB1EF8-7016-4650-A35D-FE79E648322B}" srcOrd="1" destOrd="0" presId="urn:microsoft.com/office/officeart/2008/layout/LinedList"/>
    <dgm:cxn modelId="{13BA4F9B-FCA2-4994-9BD8-9FF97E292C84}" type="presParOf" srcId="{58741E2F-CBF8-4AE2-8A0F-080200FACEC2}" destId="{39C34764-9863-411A-B823-D4FF97C78C1B}" srcOrd="4" destOrd="0" presId="urn:microsoft.com/office/officeart/2008/layout/LinedList"/>
    <dgm:cxn modelId="{51FE2715-43DD-49B9-A376-AA7A2BD0BC07}" type="presParOf" srcId="{58741E2F-CBF8-4AE2-8A0F-080200FACEC2}" destId="{17D096D3-A8E7-4AE0-ADF2-158E950FFBB1}" srcOrd="5" destOrd="0" presId="urn:microsoft.com/office/officeart/2008/layout/LinedList"/>
    <dgm:cxn modelId="{465EF801-EB09-4200-A924-972E9AFB8466}" type="presParOf" srcId="{17D096D3-A8E7-4AE0-ADF2-158E950FFBB1}" destId="{74ECB1EA-F98D-42D0-AED5-50DC07F36624}" srcOrd="0" destOrd="0" presId="urn:microsoft.com/office/officeart/2008/layout/LinedList"/>
    <dgm:cxn modelId="{310723A2-54F9-4681-BEC4-5E937258D880}" type="presParOf" srcId="{17D096D3-A8E7-4AE0-ADF2-158E950FFBB1}" destId="{8DD8B2D5-EE52-48A3-9E9E-6A777C6A3D8D}" srcOrd="1" destOrd="0" presId="urn:microsoft.com/office/officeart/2008/layout/LinedList"/>
    <dgm:cxn modelId="{F4A7EAA8-7A49-4B14-B2D1-21B05EB274F2}" type="presParOf" srcId="{58741E2F-CBF8-4AE2-8A0F-080200FACEC2}" destId="{D221518F-E884-446F-9C30-02A02D4B1E46}" srcOrd="6" destOrd="0" presId="urn:microsoft.com/office/officeart/2008/layout/LinedList"/>
    <dgm:cxn modelId="{CC060316-1387-4384-AEB3-0E643683F57E}" type="presParOf" srcId="{58741E2F-CBF8-4AE2-8A0F-080200FACEC2}" destId="{3C5920F5-9002-4937-AD1C-3953A04EF3AF}" srcOrd="7" destOrd="0" presId="urn:microsoft.com/office/officeart/2008/layout/LinedList"/>
    <dgm:cxn modelId="{443A2655-B16A-42E0-942B-916443FF0D91}" type="presParOf" srcId="{3C5920F5-9002-4937-AD1C-3953A04EF3AF}" destId="{ED7A28A5-A612-470C-902E-C42DF8E5985E}" srcOrd="0" destOrd="0" presId="urn:microsoft.com/office/officeart/2008/layout/LinedList"/>
    <dgm:cxn modelId="{72663D23-E74E-4482-B895-6B25E87744B3}" type="presParOf" srcId="{3C5920F5-9002-4937-AD1C-3953A04EF3AF}" destId="{C56403B0-009F-4BBC-B679-2415B73B166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F07051-E7FE-4627-B678-CC99119F0C5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AF5D20F-F9FD-4ACA-B75A-D7A80FC2D680}">
      <dgm:prSet/>
      <dgm:spPr/>
      <dgm:t>
        <a:bodyPr/>
        <a:lstStyle/>
        <a:p>
          <a:r>
            <a:rPr lang="cs-CZ"/>
            <a:t>S projektem (metodikou i hodnoticími škálami) seznamujeme studentky navazujícího magisterského oboru Předškolní pedagogika v předmětu Teorie výchovy a vzdělávání</a:t>
          </a:r>
          <a:endParaRPr lang="en-US"/>
        </a:p>
      </dgm:t>
    </dgm:pt>
    <dgm:pt modelId="{B8995102-AAB3-4468-984E-BFA6D3BA47D8}" type="parTrans" cxnId="{5ECDC348-77E0-4074-8341-D6FA0581FC6C}">
      <dgm:prSet/>
      <dgm:spPr/>
      <dgm:t>
        <a:bodyPr/>
        <a:lstStyle/>
        <a:p>
          <a:endParaRPr lang="en-US"/>
        </a:p>
      </dgm:t>
    </dgm:pt>
    <dgm:pt modelId="{AFA363D9-63C0-4EF8-9944-4B1E43EC1C06}" type="sibTrans" cxnId="{5ECDC348-77E0-4074-8341-D6FA0581FC6C}">
      <dgm:prSet/>
      <dgm:spPr/>
      <dgm:t>
        <a:bodyPr/>
        <a:lstStyle/>
        <a:p>
          <a:endParaRPr lang="en-US"/>
        </a:p>
      </dgm:t>
    </dgm:pt>
    <dgm:pt modelId="{7FBFE20C-D436-4DD5-AD11-3E14C6A83837}">
      <dgm:prSet/>
      <dgm:spPr/>
      <dgm:t>
        <a:bodyPr/>
        <a:lstStyle/>
        <a:p>
          <a:r>
            <a:rPr lang="cs-CZ"/>
            <a:t>Od příštího roku s ním budou pracovat také studentky bakalářského programu Učitelství pro mateřské školy v předmětu Globální a environmentální výchova</a:t>
          </a:r>
          <a:endParaRPr lang="en-US"/>
        </a:p>
      </dgm:t>
    </dgm:pt>
    <dgm:pt modelId="{CB90F6D7-6AE3-4FCC-8FF3-66B9856704D9}" type="parTrans" cxnId="{F4AA18DB-7499-402D-8873-668C0F3B5B81}">
      <dgm:prSet/>
      <dgm:spPr/>
      <dgm:t>
        <a:bodyPr/>
        <a:lstStyle/>
        <a:p>
          <a:endParaRPr lang="en-US"/>
        </a:p>
      </dgm:t>
    </dgm:pt>
    <dgm:pt modelId="{7A38EEE8-FFB4-4B72-8319-4EAAAD27F7AC}" type="sibTrans" cxnId="{F4AA18DB-7499-402D-8873-668C0F3B5B81}">
      <dgm:prSet/>
      <dgm:spPr/>
      <dgm:t>
        <a:bodyPr/>
        <a:lstStyle/>
        <a:p>
          <a:endParaRPr lang="en-US"/>
        </a:p>
      </dgm:t>
    </dgm:pt>
    <dgm:pt modelId="{08A9D51B-8C55-4E3B-B272-B4247B8E968C}" type="pres">
      <dgm:prSet presAssocID="{D1F07051-E7FE-4627-B678-CC99119F0C5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F267B49-E93B-4134-AC55-32640989200C}" type="pres">
      <dgm:prSet presAssocID="{EAF5D20F-F9FD-4ACA-B75A-D7A80FC2D68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4AEC8B7-D413-4F99-950B-33EC1561832A}" type="pres">
      <dgm:prSet presAssocID="{AFA363D9-63C0-4EF8-9944-4B1E43EC1C06}" presName="spacer" presStyleCnt="0"/>
      <dgm:spPr/>
    </dgm:pt>
    <dgm:pt modelId="{778BA02F-27C2-42DE-B2A7-A66022085302}" type="pres">
      <dgm:prSet presAssocID="{7FBFE20C-D436-4DD5-AD11-3E14C6A8383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385E54A-5370-4BC5-9A48-B4787D45EC87}" type="presOf" srcId="{EAF5D20F-F9FD-4ACA-B75A-D7A80FC2D680}" destId="{2F267B49-E93B-4134-AC55-32640989200C}" srcOrd="0" destOrd="0" presId="urn:microsoft.com/office/officeart/2005/8/layout/vList2"/>
    <dgm:cxn modelId="{E1FCBB01-B1FE-4725-8577-814609AD9DB8}" type="presOf" srcId="{7FBFE20C-D436-4DD5-AD11-3E14C6A83837}" destId="{778BA02F-27C2-42DE-B2A7-A66022085302}" srcOrd="0" destOrd="0" presId="urn:microsoft.com/office/officeart/2005/8/layout/vList2"/>
    <dgm:cxn modelId="{B6E2CAAB-960C-4CD6-AE86-CA9CE3834C29}" type="presOf" srcId="{D1F07051-E7FE-4627-B678-CC99119F0C57}" destId="{08A9D51B-8C55-4E3B-B272-B4247B8E968C}" srcOrd="0" destOrd="0" presId="urn:microsoft.com/office/officeart/2005/8/layout/vList2"/>
    <dgm:cxn modelId="{F4AA18DB-7499-402D-8873-668C0F3B5B81}" srcId="{D1F07051-E7FE-4627-B678-CC99119F0C57}" destId="{7FBFE20C-D436-4DD5-AD11-3E14C6A83837}" srcOrd="1" destOrd="0" parTransId="{CB90F6D7-6AE3-4FCC-8FF3-66B9856704D9}" sibTransId="{7A38EEE8-FFB4-4B72-8319-4EAAAD27F7AC}"/>
    <dgm:cxn modelId="{5ECDC348-77E0-4074-8341-D6FA0581FC6C}" srcId="{D1F07051-E7FE-4627-B678-CC99119F0C57}" destId="{EAF5D20F-F9FD-4ACA-B75A-D7A80FC2D680}" srcOrd="0" destOrd="0" parTransId="{B8995102-AAB3-4468-984E-BFA6D3BA47D8}" sibTransId="{AFA363D9-63C0-4EF8-9944-4B1E43EC1C06}"/>
    <dgm:cxn modelId="{DA7E0D6D-A4B7-426A-8B03-C5C0ACA1C2E1}" type="presParOf" srcId="{08A9D51B-8C55-4E3B-B272-B4247B8E968C}" destId="{2F267B49-E93B-4134-AC55-32640989200C}" srcOrd="0" destOrd="0" presId="urn:microsoft.com/office/officeart/2005/8/layout/vList2"/>
    <dgm:cxn modelId="{713971A0-CF38-496A-A88A-2FAFB0EDAC4E}" type="presParOf" srcId="{08A9D51B-8C55-4E3B-B272-B4247B8E968C}" destId="{04AEC8B7-D413-4F99-950B-33EC1561832A}" srcOrd="1" destOrd="0" presId="urn:microsoft.com/office/officeart/2005/8/layout/vList2"/>
    <dgm:cxn modelId="{EF4FE0D6-CC29-4AA6-A392-D0276D0C92A4}" type="presParOf" srcId="{08A9D51B-8C55-4E3B-B272-B4247B8E968C}" destId="{778BA02F-27C2-42DE-B2A7-A6602208530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B023B15-4933-4E56-9183-B2C80A5CD67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40FC5D2-391D-4B85-A5D2-82BD94314032}">
      <dgm:prSet/>
      <dgm:spPr/>
      <dgm:t>
        <a:bodyPr/>
        <a:lstStyle/>
        <a:p>
          <a:r>
            <a:rPr lang="cs-CZ" dirty="0"/>
            <a:t>Cílem je seznámení studentek s projektem (a soutěží) a možnostmi jeho využití v mateřské škole</a:t>
          </a:r>
          <a:endParaRPr lang="en-US" dirty="0"/>
        </a:p>
      </dgm:t>
    </dgm:pt>
    <dgm:pt modelId="{157182C7-B686-4F9D-A0C9-230288C29B55}" type="parTrans" cxnId="{CE069203-7670-444B-9594-AFAD690961F1}">
      <dgm:prSet/>
      <dgm:spPr/>
      <dgm:t>
        <a:bodyPr/>
        <a:lstStyle/>
        <a:p>
          <a:endParaRPr lang="en-US"/>
        </a:p>
      </dgm:t>
    </dgm:pt>
    <dgm:pt modelId="{178EBE7F-D79B-4DE5-B101-481233D25883}" type="sibTrans" cxnId="{CE069203-7670-444B-9594-AFAD690961F1}">
      <dgm:prSet/>
      <dgm:spPr/>
      <dgm:t>
        <a:bodyPr/>
        <a:lstStyle/>
        <a:p>
          <a:endParaRPr lang="en-US"/>
        </a:p>
      </dgm:t>
    </dgm:pt>
    <dgm:pt modelId="{717C012C-C8D5-4079-9AF9-4B248FE512E2}">
      <dgm:prSet/>
      <dgm:spPr/>
      <dgm:t>
        <a:bodyPr/>
        <a:lstStyle/>
        <a:p>
          <a:r>
            <a:rPr lang="cs-CZ" dirty="0"/>
            <a:t>Studentky v semináři pracují s metodikou i hodnoticími škálami a jejich úkolem je navrhnout aktivity či opatření v MŠ, které by směřovaly k vyššímu bodovému hodnocení na hodnoticí škále (tedy k udržitelnému rozvoji v předškolním vzdělávání)</a:t>
          </a:r>
          <a:endParaRPr lang="en-US" dirty="0"/>
        </a:p>
      </dgm:t>
    </dgm:pt>
    <dgm:pt modelId="{F4902A89-384E-4FC4-AEE6-69D5F2258364}" type="parTrans" cxnId="{2DEAE1BB-FE20-43A5-8B34-6BBCADDDD6F8}">
      <dgm:prSet/>
      <dgm:spPr/>
      <dgm:t>
        <a:bodyPr/>
        <a:lstStyle/>
        <a:p>
          <a:endParaRPr lang="en-US"/>
        </a:p>
      </dgm:t>
    </dgm:pt>
    <dgm:pt modelId="{5DFC93AC-C23A-46B5-94D2-3FBF24D3FA0E}" type="sibTrans" cxnId="{2DEAE1BB-FE20-43A5-8B34-6BBCADDDD6F8}">
      <dgm:prSet/>
      <dgm:spPr/>
      <dgm:t>
        <a:bodyPr/>
        <a:lstStyle/>
        <a:p>
          <a:endParaRPr lang="en-US"/>
        </a:p>
      </dgm:t>
    </dgm:pt>
    <dgm:pt modelId="{8A3DCF1D-9A23-4DCC-8349-0518D984E08B}" type="pres">
      <dgm:prSet presAssocID="{1B023B15-4933-4E56-9183-B2C80A5CD6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A430A248-9632-4460-AA76-7F2E31CA3134}" type="pres">
      <dgm:prSet presAssocID="{140FC5D2-391D-4B85-A5D2-82BD9431403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CA87A63-6ADF-4724-BE2D-07ADDD051E22}" type="pres">
      <dgm:prSet presAssocID="{178EBE7F-D79B-4DE5-B101-481233D25883}" presName="spacer" presStyleCnt="0"/>
      <dgm:spPr/>
    </dgm:pt>
    <dgm:pt modelId="{7E623A63-1506-4260-A4F6-60DC2F2A3DD3}" type="pres">
      <dgm:prSet presAssocID="{717C012C-C8D5-4079-9AF9-4B248FE512E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E069203-7670-444B-9594-AFAD690961F1}" srcId="{1B023B15-4933-4E56-9183-B2C80A5CD67A}" destId="{140FC5D2-391D-4B85-A5D2-82BD94314032}" srcOrd="0" destOrd="0" parTransId="{157182C7-B686-4F9D-A0C9-230288C29B55}" sibTransId="{178EBE7F-D79B-4DE5-B101-481233D25883}"/>
    <dgm:cxn modelId="{C12A702F-5993-4D17-B3E0-A714FBFCDF37}" type="presOf" srcId="{717C012C-C8D5-4079-9AF9-4B248FE512E2}" destId="{7E623A63-1506-4260-A4F6-60DC2F2A3DD3}" srcOrd="0" destOrd="0" presId="urn:microsoft.com/office/officeart/2005/8/layout/vList2"/>
    <dgm:cxn modelId="{2DEAE1BB-FE20-43A5-8B34-6BBCADDDD6F8}" srcId="{1B023B15-4933-4E56-9183-B2C80A5CD67A}" destId="{717C012C-C8D5-4079-9AF9-4B248FE512E2}" srcOrd="1" destOrd="0" parTransId="{F4902A89-384E-4FC4-AEE6-69D5F2258364}" sibTransId="{5DFC93AC-C23A-46B5-94D2-3FBF24D3FA0E}"/>
    <dgm:cxn modelId="{69827425-9948-42A5-AA6D-06A3B0A00C50}" type="presOf" srcId="{140FC5D2-391D-4B85-A5D2-82BD94314032}" destId="{A430A248-9632-4460-AA76-7F2E31CA3134}" srcOrd="0" destOrd="0" presId="urn:microsoft.com/office/officeart/2005/8/layout/vList2"/>
    <dgm:cxn modelId="{0DA8EF03-FF9D-4758-BA55-C7EE498DEEBA}" type="presOf" srcId="{1B023B15-4933-4E56-9183-B2C80A5CD67A}" destId="{8A3DCF1D-9A23-4DCC-8349-0518D984E08B}" srcOrd="0" destOrd="0" presId="urn:microsoft.com/office/officeart/2005/8/layout/vList2"/>
    <dgm:cxn modelId="{21989B8C-51AB-4B8C-9C65-36411D33E64F}" type="presParOf" srcId="{8A3DCF1D-9A23-4DCC-8349-0518D984E08B}" destId="{A430A248-9632-4460-AA76-7F2E31CA3134}" srcOrd="0" destOrd="0" presId="urn:microsoft.com/office/officeart/2005/8/layout/vList2"/>
    <dgm:cxn modelId="{FB759742-A03E-4497-8483-D10680298005}" type="presParOf" srcId="{8A3DCF1D-9A23-4DCC-8349-0518D984E08B}" destId="{7CA87A63-6ADF-4724-BE2D-07ADDD051E22}" srcOrd="1" destOrd="0" presId="urn:microsoft.com/office/officeart/2005/8/layout/vList2"/>
    <dgm:cxn modelId="{E701BF25-7150-498A-BF58-71770D75BB3F}" type="presParOf" srcId="{8A3DCF1D-9A23-4DCC-8349-0518D984E08B}" destId="{7E623A63-1506-4260-A4F6-60DC2F2A3DD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F939F-351D-49B2-A004-E22342DB473F}">
      <dsp:nvSpPr>
        <dsp:cNvPr id="0" name=""/>
        <dsp:cNvSpPr/>
      </dsp:nvSpPr>
      <dsp:spPr>
        <a:xfrm>
          <a:off x="0" y="2758"/>
          <a:ext cx="67976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A0FA89-39A8-4753-985F-D1D929C6415F}">
      <dsp:nvSpPr>
        <dsp:cNvPr id="0" name=""/>
        <dsp:cNvSpPr/>
      </dsp:nvSpPr>
      <dsp:spPr>
        <a:xfrm>
          <a:off x="0" y="2758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/>
            <a:t>Pro sledování udržitelného rozvoje v předškolním vzdělávání byl v OMEP vyvinut </a:t>
          </a:r>
          <a:r>
            <a:rPr lang="cs-CZ" sz="2100" b="1" kern="1200" dirty="0"/>
            <a:t>evaluační nástroj (ESD Rating </a:t>
          </a:r>
          <a:r>
            <a:rPr lang="cs-CZ" sz="2100" b="1" kern="1200" dirty="0" err="1"/>
            <a:t>Scale</a:t>
          </a:r>
          <a:r>
            <a:rPr lang="cs-CZ" sz="2100" b="1" kern="1200" dirty="0"/>
            <a:t>), </a:t>
          </a:r>
          <a:r>
            <a:rPr lang="cs-CZ" sz="2100" kern="1200" dirty="0"/>
            <a:t>původně již v letech 2011 – 2014 v rámci výzkumného projektu prováděného v několika zemích: např. v Chile, Číně, Anglii, Keni, Koreji, Norsku, Portugalsku nebo Švédsku.</a:t>
          </a:r>
          <a:endParaRPr lang="en-US" sz="2100" kern="1200" dirty="0"/>
        </a:p>
      </dsp:txBody>
      <dsp:txXfrm>
        <a:off x="0" y="2758"/>
        <a:ext cx="6797675" cy="1881464"/>
      </dsp:txXfrm>
    </dsp:sp>
    <dsp:sp modelId="{537AE87E-C816-4481-BD6A-976D53737262}">
      <dsp:nvSpPr>
        <dsp:cNvPr id="0" name=""/>
        <dsp:cNvSpPr/>
      </dsp:nvSpPr>
      <dsp:spPr>
        <a:xfrm>
          <a:off x="0" y="1884223"/>
          <a:ext cx="6797675" cy="0"/>
        </a:xfrm>
        <a:prstGeom prst="line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accent2">
              <a:hueOff val="19519"/>
              <a:satOff val="-13438"/>
              <a:lumOff val="-3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5C8ABC-FB68-4A20-A559-382498F30BD0}">
      <dsp:nvSpPr>
        <dsp:cNvPr id="0" name=""/>
        <dsp:cNvSpPr/>
      </dsp:nvSpPr>
      <dsp:spPr>
        <a:xfrm>
          <a:off x="0" y="1884223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/>
            <a:t>Představujeme </a:t>
          </a:r>
          <a:r>
            <a:rPr lang="cs-CZ" sz="2100" b="1" kern="1200" dirty="0"/>
            <a:t>upravené české vydání </a:t>
          </a:r>
          <a:r>
            <a:rPr lang="cs-CZ" sz="2100" kern="1200" dirty="0"/>
            <a:t>původní Stupnice hodnocení ESD (</a:t>
          </a:r>
          <a:r>
            <a:rPr lang="cs-CZ" sz="2100" kern="1200" dirty="0" err="1"/>
            <a:t>Education</a:t>
          </a:r>
          <a:r>
            <a:rPr lang="cs-CZ" sz="2100" kern="1200" dirty="0"/>
            <a:t> </a:t>
          </a:r>
          <a:r>
            <a:rPr lang="cs-CZ" sz="2100" kern="1200" dirty="0" err="1"/>
            <a:t>for</a:t>
          </a:r>
          <a:r>
            <a:rPr lang="cs-CZ" sz="2100" kern="1200" dirty="0"/>
            <a:t> </a:t>
          </a:r>
          <a:r>
            <a:rPr lang="cs-CZ" sz="2100" kern="1200" dirty="0" err="1"/>
            <a:t>Sustainable</a:t>
          </a:r>
          <a:r>
            <a:rPr lang="cs-CZ" sz="2100" kern="1200" dirty="0"/>
            <a:t> Development) schválené Světovým shromážděním a výkonným výborem OMEP (2019).</a:t>
          </a:r>
          <a:endParaRPr lang="en-US" sz="2100" kern="1200" dirty="0"/>
        </a:p>
      </dsp:txBody>
      <dsp:txXfrm>
        <a:off x="0" y="1884223"/>
        <a:ext cx="6797675" cy="1881464"/>
      </dsp:txXfrm>
    </dsp:sp>
    <dsp:sp modelId="{353525E8-DFD2-4E67-98FC-25633F42C99B}">
      <dsp:nvSpPr>
        <dsp:cNvPr id="0" name=""/>
        <dsp:cNvSpPr/>
      </dsp:nvSpPr>
      <dsp:spPr>
        <a:xfrm>
          <a:off x="0" y="3765688"/>
          <a:ext cx="6797675" cy="0"/>
        </a:xfrm>
        <a:prstGeom prst="line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3ABD23-329B-4A85-9DCD-0AF1655D94D0}">
      <dsp:nvSpPr>
        <dsp:cNvPr id="0" name=""/>
        <dsp:cNvSpPr/>
      </dsp:nvSpPr>
      <dsp:spPr>
        <a:xfrm>
          <a:off x="0" y="3765688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/>
            <a:t>Tento nástroj se nejčastěji používá jako tzv. „vstupní nástroj“ </a:t>
          </a:r>
          <a:r>
            <a:rPr lang="cs-CZ" sz="2100" b="0" kern="1200" dirty="0"/>
            <a:t>k podpoře učitelů </a:t>
          </a:r>
          <a:r>
            <a:rPr lang="cs-CZ" sz="2100" b="1" kern="1200" dirty="0"/>
            <a:t>při identifikaci silných a slabých stránek udržitelného rozvoje v předškolním vzdělávání </a:t>
          </a:r>
          <a:r>
            <a:rPr lang="cs-CZ" sz="2100" kern="1200" dirty="0"/>
            <a:t>při autoevaluaci vlastní mateřské školy. </a:t>
          </a:r>
          <a:endParaRPr lang="en-US" sz="2100" kern="1200" dirty="0"/>
        </a:p>
      </dsp:txBody>
      <dsp:txXfrm>
        <a:off x="0" y="3765688"/>
        <a:ext cx="6797675" cy="18814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E06BA-F447-4854-B1FD-71A4B204B872}">
      <dsp:nvSpPr>
        <dsp:cNvPr id="0" name=""/>
        <dsp:cNvSpPr/>
      </dsp:nvSpPr>
      <dsp:spPr>
        <a:xfrm>
          <a:off x="0" y="2758"/>
          <a:ext cx="67976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F42A7D-80E5-401E-885B-F5660E2FDF47}">
      <dsp:nvSpPr>
        <dsp:cNvPr id="0" name=""/>
        <dsp:cNvSpPr/>
      </dsp:nvSpPr>
      <dsp:spPr>
        <a:xfrm>
          <a:off x="0" y="2758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/>
            <a:t>Pro učitele i vedení mateřských škol může být hodnoticí nástroj prostředkem pro reflexi jejich práce a podkladem pro plánování změn. </a:t>
          </a:r>
          <a:endParaRPr lang="en-US" sz="2900" kern="1200" dirty="0"/>
        </a:p>
      </dsp:txBody>
      <dsp:txXfrm>
        <a:off x="0" y="2758"/>
        <a:ext cx="6797675" cy="1881464"/>
      </dsp:txXfrm>
    </dsp:sp>
    <dsp:sp modelId="{AEE46CCC-D57C-4482-84AB-9BEB9F23640B}">
      <dsp:nvSpPr>
        <dsp:cNvPr id="0" name=""/>
        <dsp:cNvSpPr/>
      </dsp:nvSpPr>
      <dsp:spPr>
        <a:xfrm>
          <a:off x="0" y="1884223"/>
          <a:ext cx="67976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D8870D-CB18-49CE-B450-3DDFA726F286}">
      <dsp:nvSpPr>
        <dsp:cNvPr id="0" name=""/>
        <dsp:cNvSpPr/>
      </dsp:nvSpPr>
      <dsp:spPr>
        <a:xfrm>
          <a:off x="0" y="1884223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/>
            <a:t>Hodnoticí nástroj se vztahuje jak ke vzdělávacím plánům (školním i třídním), tak k realizaci vzdělávání a přístupu učitelů k dětem, rodičům i širší komunitě. </a:t>
          </a:r>
          <a:endParaRPr lang="en-US" sz="2900" kern="1200" dirty="0"/>
        </a:p>
      </dsp:txBody>
      <dsp:txXfrm>
        <a:off x="0" y="1884223"/>
        <a:ext cx="6797675" cy="1881464"/>
      </dsp:txXfrm>
    </dsp:sp>
    <dsp:sp modelId="{45643A4C-E871-4000-BB89-4A59958A0433}">
      <dsp:nvSpPr>
        <dsp:cNvPr id="0" name=""/>
        <dsp:cNvSpPr/>
      </dsp:nvSpPr>
      <dsp:spPr>
        <a:xfrm>
          <a:off x="0" y="3765688"/>
          <a:ext cx="67976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959A62-520F-429D-BD34-207B931B8C0F}">
      <dsp:nvSpPr>
        <dsp:cNvPr id="0" name=""/>
        <dsp:cNvSpPr/>
      </dsp:nvSpPr>
      <dsp:spPr>
        <a:xfrm>
          <a:off x="0" y="3765688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/>
            <a:t>Každá mateřská škola si může najít svůj vlastní způsob, jak přistupovat k používání tohoto evaluačního nástroje. </a:t>
          </a:r>
          <a:endParaRPr lang="en-US" sz="2900" kern="1200"/>
        </a:p>
      </dsp:txBody>
      <dsp:txXfrm>
        <a:off x="0" y="3765688"/>
        <a:ext cx="6797675" cy="18814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78D8E-6C7F-4684-8D22-B1D93CDA4565}">
      <dsp:nvSpPr>
        <dsp:cNvPr id="0" name=""/>
        <dsp:cNvSpPr/>
      </dsp:nvSpPr>
      <dsp:spPr>
        <a:xfrm>
          <a:off x="0" y="689"/>
          <a:ext cx="67976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D5B1C-932D-409D-A713-B94F778BB45E}">
      <dsp:nvSpPr>
        <dsp:cNvPr id="0" name=""/>
        <dsp:cNvSpPr/>
      </dsp:nvSpPr>
      <dsp:spPr>
        <a:xfrm>
          <a:off x="0" y="689"/>
          <a:ext cx="6797675" cy="1129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100" kern="1200"/>
            <a:t>Součástí hodnoticího nástroje jsou:</a:t>
          </a:r>
          <a:endParaRPr lang="en-US" sz="3100" kern="1200"/>
        </a:p>
      </dsp:txBody>
      <dsp:txXfrm>
        <a:off x="0" y="689"/>
        <a:ext cx="6797675" cy="1129706"/>
      </dsp:txXfrm>
    </dsp:sp>
    <dsp:sp modelId="{2AE10F5D-79B5-4883-A701-7FAF58BE6526}">
      <dsp:nvSpPr>
        <dsp:cNvPr id="0" name=""/>
        <dsp:cNvSpPr/>
      </dsp:nvSpPr>
      <dsp:spPr>
        <a:xfrm>
          <a:off x="0" y="1130396"/>
          <a:ext cx="67976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FCABD5-41BE-4BA3-AF98-F3DA9821B13A}">
      <dsp:nvSpPr>
        <dsp:cNvPr id="0" name=""/>
        <dsp:cNvSpPr/>
      </dsp:nvSpPr>
      <dsp:spPr>
        <a:xfrm>
          <a:off x="0" y="1130396"/>
          <a:ext cx="6797675" cy="1129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100" kern="1200"/>
            <a:t>1) metodika s názvem Předškolní vzdělávání pro udržitelný rozvoj</a:t>
          </a:r>
          <a:endParaRPr lang="en-US" sz="3100" kern="1200"/>
        </a:p>
      </dsp:txBody>
      <dsp:txXfrm>
        <a:off x="0" y="1130396"/>
        <a:ext cx="6797675" cy="1129706"/>
      </dsp:txXfrm>
    </dsp:sp>
    <dsp:sp modelId="{71256E8F-66F8-4FD5-885F-E010B5B81D96}">
      <dsp:nvSpPr>
        <dsp:cNvPr id="0" name=""/>
        <dsp:cNvSpPr/>
      </dsp:nvSpPr>
      <dsp:spPr>
        <a:xfrm>
          <a:off x="0" y="2260102"/>
          <a:ext cx="67976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CD0FCE-1BD7-4193-B38E-CCC155BA3675}">
      <dsp:nvSpPr>
        <dsp:cNvPr id="0" name=""/>
        <dsp:cNvSpPr/>
      </dsp:nvSpPr>
      <dsp:spPr>
        <a:xfrm>
          <a:off x="0" y="2260102"/>
          <a:ext cx="6797675" cy="1129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100" kern="1200"/>
            <a:t>2) hodnoticí škály pro udržitelný rozvoj v předškolním vzdělávání</a:t>
          </a:r>
          <a:endParaRPr lang="en-US" sz="3100" kern="1200"/>
        </a:p>
      </dsp:txBody>
      <dsp:txXfrm>
        <a:off x="0" y="2260102"/>
        <a:ext cx="6797675" cy="1129706"/>
      </dsp:txXfrm>
    </dsp:sp>
    <dsp:sp modelId="{AD054B58-98C4-4869-BADC-0D415D1BC03B}">
      <dsp:nvSpPr>
        <dsp:cNvPr id="0" name=""/>
        <dsp:cNvSpPr/>
      </dsp:nvSpPr>
      <dsp:spPr>
        <a:xfrm>
          <a:off x="0" y="3389809"/>
          <a:ext cx="67976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9D5A38-4EDA-4B49-9288-0AFF8F904F58}">
      <dsp:nvSpPr>
        <dsp:cNvPr id="0" name=""/>
        <dsp:cNvSpPr/>
      </dsp:nvSpPr>
      <dsp:spPr>
        <a:xfrm>
          <a:off x="0" y="3389809"/>
          <a:ext cx="6797675" cy="1129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100" kern="1200"/>
            <a:t>3) individuální hodnoticí škály</a:t>
          </a:r>
          <a:endParaRPr lang="en-US" sz="3100" kern="1200"/>
        </a:p>
      </dsp:txBody>
      <dsp:txXfrm>
        <a:off x="0" y="3389809"/>
        <a:ext cx="6797675" cy="1129706"/>
      </dsp:txXfrm>
    </dsp:sp>
    <dsp:sp modelId="{E1A6D887-FAD6-4DB6-B5A2-6EF2CA3AB5B4}">
      <dsp:nvSpPr>
        <dsp:cNvPr id="0" name=""/>
        <dsp:cNvSpPr/>
      </dsp:nvSpPr>
      <dsp:spPr>
        <a:xfrm>
          <a:off x="0" y="4519515"/>
          <a:ext cx="67976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1BCE30-5086-4E12-A858-F8210FB4C7A3}">
      <dsp:nvSpPr>
        <dsp:cNvPr id="0" name=""/>
        <dsp:cNvSpPr/>
      </dsp:nvSpPr>
      <dsp:spPr>
        <a:xfrm>
          <a:off x="0" y="4519515"/>
          <a:ext cx="6797675" cy="1129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100" kern="1200"/>
            <a:t>4) týmové hodnoticí škály</a:t>
          </a:r>
          <a:endParaRPr lang="en-US" sz="3100" kern="1200"/>
        </a:p>
      </dsp:txBody>
      <dsp:txXfrm>
        <a:off x="0" y="4519515"/>
        <a:ext cx="6797675" cy="11297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2FC77-A661-43B0-84BD-487E7F08984F}">
      <dsp:nvSpPr>
        <dsp:cNvPr id="0" name=""/>
        <dsp:cNvSpPr/>
      </dsp:nvSpPr>
      <dsp:spPr>
        <a:xfrm>
          <a:off x="0" y="4138"/>
          <a:ext cx="10118414" cy="7806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230BE2-0C2D-4C45-9B65-456C514F12B8}">
      <dsp:nvSpPr>
        <dsp:cNvPr id="0" name=""/>
        <dsp:cNvSpPr/>
      </dsp:nvSpPr>
      <dsp:spPr>
        <a:xfrm>
          <a:off x="236143" y="179782"/>
          <a:ext cx="429771" cy="429351"/>
        </a:xfrm>
        <a:prstGeom prst="rect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08D0CA-4B34-4F05-BC37-902132CFB8BA}">
      <dsp:nvSpPr>
        <dsp:cNvPr id="0" name=""/>
        <dsp:cNvSpPr/>
      </dsp:nvSpPr>
      <dsp:spPr>
        <a:xfrm>
          <a:off x="902058" y="4138"/>
          <a:ext cx="8248955" cy="781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698" tIns="82698" rIns="82698" bIns="8269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/>
            <a:t>Evaluační nástroj obsahuje hodnoticí škály ve třech dimenzích odvozených od pilířů udržitelného rozvoje, jak je stanovilo UNESCO: </a:t>
          </a:r>
          <a:endParaRPr lang="en-US" sz="1900" kern="1200" dirty="0"/>
        </a:p>
      </dsp:txBody>
      <dsp:txXfrm>
        <a:off x="902058" y="4138"/>
        <a:ext cx="8248955" cy="781402"/>
      </dsp:txXfrm>
    </dsp:sp>
    <dsp:sp modelId="{360C6BCF-D2AB-49C4-AE3A-C1DE5FD9C36B}">
      <dsp:nvSpPr>
        <dsp:cNvPr id="0" name=""/>
        <dsp:cNvSpPr/>
      </dsp:nvSpPr>
      <dsp:spPr>
        <a:xfrm>
          <a:off x="0" y="908114"/>
          <a:ext cx="10118414" cy="7806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E03FF5-A59D-4AC6-9158-9A2FA5D8FEA0}">
      <dsp:nvSpPr>
        <dsp:cNvPr id="0" name=""/>
        <dsp:cNvSpPr/>
      </dsp:nvSpPr>
      <dsp:spPr>
        <a:xfrm>
          <a:off x="236143" y="1083758"/>
          <a:ext cx="429771" cy="429351"/>
        </a:xfrm>
        <a:prstGeom prst="rect">
          <a:avLst/>
        </a:prstGeom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91D0C5-7461-4645-98CB-A163D6B56E61}">
      <dsp:nvSpPr>
        <dsp:cNvPr id="0" name=""/>
        <dsp:cNvSpPr/>
      </dsp:nvSpPr>
      <dsp:spPr>
        <a:xfrm>
          <a:off x="902058" y="908114"/>
          <a:ext cx="8248955" cy="781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698" tIns="82698" rIns="82698" bIns="8269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/>
            <a:t>(1) sociální a kulturní udržitelnost</a:t>
          </a:r>
          <a:endParaRPr lang="en-US" sz="1900" kern="1200"/>
        </a:p>
      </dsp:txBody>
      <dsp:txXfrm>
        <a:off x="902058" y="908114"/>
        <a:ext cx="8248955" cy="781402"/>
      </dsp:txXfrm>
    </dsp:sp>
    <dsp:sp modelId="{77D5BD7F-A7A1-44BE-8EBD-2C4A51037206}">
      <dsp:nvSpPr>
        <dsp:cNvPr id="0" name=""/>
        <dsp:cNvSpPr/>
      </dsp:nvSpPr>
      <dsp:spPr>
        <a:xfrm>
          <a:off x="0" y="1812090"/>
          <a:ext cx="10118414" cy="7806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2D8EC6-7EB5-417A-8295-8A5A9F93FC4A}">
      <dsp:nvSpPr>
        <dsp:cNvPr id="0" name=""/>
        <dsp:cNvSpPr/>
      </dsp:nvSpPr>
      <dsp:spPr>
        <a:xfrm>
          <a:off x="236143" y="1987734"/>
          <a:ext cx="429771" cy="429351"/>
        </a:xfrm>
        <a:prstGeom prst="rect">
          <a:avLst/>
        </a:prstGeom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06AFCE-B985-4A8F-92B3-7AEDD1528F28}">
      <dsp:nvSpPr>
        <dsp:cNvPr id="0" name=""/>
        <dsp:cNvSpPr/>
      </dsp:nvSpPr>
      <dsp:spPr>
        <a:xfrm>
          <a:off x="902058" y="1812090"/>
          <a:ext cx="8248955" cy="781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698" tIns="82698" rIns="82698" bIns="8269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/>
            <a:t>(2) environmentální udržitelnost</a:t>
          </a:r>
          <a:endParaRPr lang="en-US" sz="1900" kern="1200" dirty="0"/>
        </a:p>
      </dsp:txBody>
      <dsp:txXfrm>
        <a:off x="902058" y="1812090"/>
        <a:ext cx="8248955" cy="781402"/>
      </dsp:txXfrm>
    </dsp:sp>
    <dsp:sp modelId="{8EA5A8D4-F5AA-4106-AA24-0F3009DD7DDE}">
      <dsp:nvSpPr>
        <dsp:cNvPr id="0" name=""/>
        <dsp:cNvSpPr/>
      </dsp:nvSpPr>
      <dsp:spPr>
        <a:xfrm>
          <a:off x="0" y="2716065"/>
          <a:ext cx="10118414" cy="7806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323CBC-A4E9-4633-8DE7-4CBBD3B1CEE1}">
      <dsp:nvSpPr>
        <dsp:cNvPr id="0" name=""/>
        <dsp:cNvSpPr/>
      </dsp:nvSpPr>
      <dsp:spPr>
        <a:xfrm>
          <a:off x="236143" y="2891709"/>
          <a:ext cx="429771" cy="429351"/>
        </a:xfrm>
        <a:prstGeom prst="rect">
          <a:avLst/>
        </a:prstGeom>
        <a:blipFill>
          <a:blip xmlns:r="http://schemas.openxmlformats.org/officeDocument/2006/relationships"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258248-EE34-40A5-BC5A-4E64BCC5872B}">
      <dsp:nvSpPr>
        <dsp:cNvPr id="0" name=""/>
        <dsp:cNvSpPr/>
      </dsp:nvSpPr>
      <dsp:spPr>
        <a:xfrm>
          <a:off x="902058" y="2716065"/>
          <a:ext cx="8248955" cy="781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698" tIns="82698" rIns="82698" bIns="8269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/>
            <a:t>(3) ekonomická udržitelnost</a:t>
          </a:r>
          <a:endParaRPr lang="en-US" sz="1900" kern="1200"/>
        </a:p>
      </dsp:txBody>
      <dsp:txXfrm>
        <a:off x="902058" y="2716065"/>
        <a:ext cx="8248955" cy="781402"/>
      </dsp:txXfrm>
    </dsp:sp>
    <dsp:sp modelId="{46C8B4DA-97D2-4AB7-BBD7-E78D95C7F8AE}">
      <dsp:nvSpPr>
        <dsp:cNvPr id="0" name=""/>
        <dsp:cNvSpPr/>
      </dsp:nvSpPr>
      <dsp:spPr>
        <a:xfrm>
          <a:off x="0" y="3620041"/>
          <a:ext cx="10118414" cy="7806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362574-7706-4CCC-8193-568CC4054369}">
      <dsp:nvSpPr>
        <dsp:cNvPr id="0" name=""/>
        <dsp:cNvSpPr/>
      </dsp:nvSpPr>
      <dsp:spPr>
        <a:xfrm>
          <a:off x="236143" y="3795685"/>
          <a:ext cx="429771" cy="42935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8F262A-D959-488E-9730-B685C5213FE9}">
      <dsp:nvSpPr>
        <dsp:cNvPr id="0" name=""/>
        <dsp:cNvSpPr/>
      </dsp:nvSpPr>
      <dsp:spPr>
        <a:xfrm>
          <a:off x="902058" y="3620041"/>
          <a:ext cx="8248955" cy="781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698" tIns="82698" rIns="82698" bIns="8269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902058" y="3620041"/>
        <a:ext cx="8248955" cy="781402"/>
      </dsp:txXfrm>
    </dsp:sp>
    <dsp:sp modelId="{662B44D8-BC17-4FA1-BBBD-2C5E6BC7286A}">
      <dsp:nvSpPr>
        <dsp:cNvPr id="0" name=""/>
        <dsp:cNvSpPr/>
      </dsp:nvSpPr>
      <dsp:spPr>
        <a:xfrm>
          <a:off x="0" y="4524017"/>
          <a:ext cx="10118414" cy="7806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EF5F93-726E-4764-8AB6-C6554E35D55C}">
      <dsp:nvSpPr>
        <dsp:cNvPr id="0" name=""/>
        <dsp:cNvSpPr/>
      </dsp:nvSpPr>
      <dsp:spPr>
        <a:xfrm>
          <a:off x="236374" y="4699661"/>
          <a:ext cx="429771" cy="429351"/>
        </a:xfrm>
        <a:prstGeom prst="rect">
          <a:avLst/>
        </a:prstGeom>
        <a:blipFill>
          <a:blip xmlns:r="http://schemas.openxmlformats.org/officeDocument/2006/relationships"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D49761-CECF-4583-A25D-6B44024EB823}">
      <dsp:nvSpPr>
        <dsp:cNvPr id="0" name=""/>
        <dsp:cNvSpPr/>
      </dsp:nvSpPr>
      <dsp:spPr>
        <a:xfrm>
          <a:off x="890889" y="4192726"/>
          <a:ext cx="8248955" cy="781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698" tIns="82698" rIns="82698" bIns="82698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/>
            <a:t>Každá z těchto tří dimenzí obsahuje čtyři oblasti, které jsou popsány výroky postupně gradujícími na sedmistupňové škále.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/>
            <a:t>Stupně představují kroky od nedostatečné kvality udržitelnosti, přes její minimální naplňování, k dobrému až výbornému předškolnímu vzdělávání pro udržitelný rozvoj.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890889" y="4192726"/>
        <a:ext cx="8248955" cy="7814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492EE7-8465-4AF1-B693-9515E89D59AF}">
      <dsp:nvSpPr>
        <dsp:cNvPr id="0" name=""/>
        <dsp:cNvSpPr/>
      </dsp:nvSpPr>
      <dsp:spPr>
        <a:xfrm>
          <a:off x="0" y="0"/>
          <a:ext cx="67976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F7513C-E83E-4123-8ED9-86CA165E76FA}">
      <dsp:nvSpPr>
        <dsp:cNvPr id="0" name=""/>
        <dsp:cNvSpPr/>
      </dsp:nvSpPr>
      <dsp:spPr>
        <a:xfrm>
          <a:off x="0" y="0"/>
          <a:ext cx="6797675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/>
            <a:t>S evaluačním nástrojem může pracovat jak jednotlivec, tak celý pedagogický tým. </a:t>
          </a:r>
          <a:endParaRPr lang="en-US" sz="2000" kern="1200"/>
        </a:p>
      </dsp:txBody>
      <dsp:txXfrm>
        <a:off x="0" y="0"/>
        <a:ext cx="6797675" cy="1412477"/>
      </dsp:txXfrm>
    </dsp:sp>
    <dsp:sp modelId="{F6C61B5F-734C-4C67-B0DE-5965CD18EF16}">
      <dsp:nvSpPr>
        <dsp:cNvPr id="0" name=""/>
        <dsp:cNvSpPr/>
      </dsp:nvSpPr>
      <dsp:spPr>
        <a:xfrm>
          <a:off x="0" y="1412478"/>
          <a:ext cx="6797675" cy="0"/>
        </a:xfrm>
        <a:prstGeom prst="line">
          <a:avLst/>
        </a:prstGeom>
        <a:solidFill>
          <a:schemeClr val="accent2">
            <a:hueOff val="13013"/>
            <a:satOff val="-8959"/>
            <a:lumOff val="-2288"/>
            <a:alphaOff val="0"/>
          </a:schemeClr>
        </a:solidFill>
        <a:ln w="15875" cap="flat" cmpd="sng" algn="ctr">
          <a:solidFill>
            <a:schemeClr val="accent2">
              <a:hueOff val="13013"/>
              <a:satOff val="-8959"/>
              <a:lumOff val="-22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5363A9-C122-4DA9-850D-01D61C50DCDB}">
      <dsp:nvSpPr>
        <dsp:cNvPr id="0" name=""/>
        <dsp:cNvSpPr/>
      </dsp:nvSpPr>
      <dsp:spPr>
        <a:xfrm>
          <a:off x="0" y="1412477"/>
          <a:ext cx="6797675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/>
            <a:t>Proces hodnocení udržitelného rozvoje v mateřské škole je možné začít zaměřením na jednu dimenzi a poté rozšiřovat o další. Lze tedy začít kteroukoli dimenzí. </a:t>
          </a:r>
          <a:endParaRPr lang="en-US" sz="2000" kern="1200"/>
        </a:p>
      </dsp:txBody>
      <dsp:txXfrm>
        <a:off x="0" y="1412477"/>
        <a:ext cx="6797675" cy="1412477"/>
      </dsp:txXfrm>
    </dsp:sp>
    <dsp:sp modelId="{39C34764-9863-411A-B823-D4FF97C78C1B}">
      <dsp:nvSpPr>
        <dsp:cNvPr id="0" name=""/>
        <dsp:cNvSpPr/>
      </dsp:nvSpPr>
      <dsp:spPr>
        <a:xfrm>
          <a:off x="0" y="2824956"/>
          <a:ext cx="6797675" cy="0"/>
        </a:xfrm>
        <a:prstGeom prst="line">
          <a:avLst/>
        </a:prstGeom>
        <a:solidFill>
          <a:schemeClr val="accent2">
            <a:hueOff val="26025"/>
            <a:satOff val="-17917"/>
            <a:lumOff val="-4575"/>
            <a:alphaOff val="0"/>
          </a:schemeClr>
        </a:solidFill>
        <a:ln w="15875" cap="flat" cmpd="sng" algn="ctr">
          <a:solidFill>
            <a:schemeClr val="accent2">
              <a:hueOff val="26025"/>
              <a:satOff val="-17917"/>
              <a:lumOff val="-45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ECB1EA-F98D-42D0-AED5-50DC07F36624}">
      <dsp:nvSpPr>
        <dsp:cNvPr id="0" name=""/>
        <dsp:cNvSpPr/>
      </dsp:nvSpPr>
      <dsp:spPr>
        <a:xfrm>
          <a:off x="0" y="2824955"/>
          <a:ext cx="6797675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/>
            <a:t>Hodnoticí škály umožňují přemýšlet o míře naplnění udržitelného rozvoje a o dalším směřování učitele či mateřské školy, neboť výroky v jednotlivých stupních na sebe navazují. V případě potřeby může mateřská škola doplňovat další ukazatele. </a:t>
          </a:r>
          <a:endParaRPr lang="en-US" sz="2000" kern="1200"/>
        </a:p>
      </dsp:txBody>
      <dsp:txXfrm>
        <a:off x="0" y="2824955"/>
        <a:ext cx="6797675" cy="1412477"/>
      </dsp:txXfrm>
    </dsp:sp>
    <dsp:sp modelId="{D221518F-E884-446F-9C30-02A02D4B1E46}">
      <dsp:nvSpPr>
        <dsp:cNvPr id="0" name=""/>
        <dsp:cNvSpPr/>
      </dsp:nvSpPr>
      <dsp:spPr>
        <a:xfrm>
          <a:off x="0" y="4237434"/>
          <a:ext cx="6797675" cy="0"/>
        </a:xfrm>
        <a:prstGeom prst="line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7A28A5-A612-470C-902E-C42DF8E5985E}">
      <dsp:nvSpPr>
        <dsp:cNvPr id="0" name=""/>
        <dsp:cNvSpPr/>
      </dsp:nvSpPr>
      <dsp:spPr>
        <a:xfrm>
          <a:off x="0" y="4237433"/>
          <a:ext cx="6797675" cy="1412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/>
            <a:t>Postup při hodnocení: individuální hodnocení – týmové hodnocení a diskuse – vypracování akčního plánu – realizace projektů a aktivit – hodnocení projektů.</a:t>
          </a:r>
          <a:endParaRPr lang="en-US" sz="2000" kern="1200" dirty="0"/>
        </a:p>
      </dsp:txBody>
      <dsp:txXfrm>
        <a:off x="0" y="4237433"/>
        <a:ext cx="6797675" cy="14124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267B49-E93B-4134-AC55-32640989200C}">
      <dsp:nvSpPr>
        <dsp:cNvPr id="0" name=""/>
        <dsp:cNvSpPr/>
      </dsp:nvSpPr>
      <dsp:spPr>
        <a:xfrm>
          <a:off x="0" y="8316"/>
          <a:ext cx="6797675" cy="27705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/>
            <a:t>S projektem (metodikou i hodnoticími škálami) seznamujeme studentky navazujícího magisterského oboru Předškolní pedagogika v předmětu Teorie výchovy a vzdělávání</a:t>
          </a:r>
          <a:endParaRPr lang="en-US" sz="3200" kern="1200"/>
        </a:p>
      </dsp:txBody>
      <dsp:txXfrm>
        <a:off x="135248" y="143564"/>
        <a:ext cx="6527179" cy="2500063"/>
      </dsp:txXfrm>
    </dsp:sp>
    <dsp:sp modelId="{778BA02F-27C2-42DE-B2A7-A66022085302}">
      <dsp:nvSpPr>
        <dsp:cNvPr id="0" name=""/>
        <dsp:cNvSpPr/>
      </dsp:nvSpPr>
      <dsp:spPr>
        <a:xfrm>
          <a:off x="0" y="2871036"/>
          <a:ext cx="6797675" cy="2770559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/>
            <a:t>Od příštího roku s ním budou pracovat také studentky bakalářského programu Učitelství pro mateřské školy v předmětu Globální a environmentální výchova</a:t>
          </a:r>
          <a:endParaRPr lang="en-US" sz="3200" kern="1200"/>
        </a:p>
      </dsp:txBody>
      <dsp:txXfrm>
        <a:off x="135248" y="3006284"/>
        <a:ext cx="6527179" cy="250006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0A248-9632-4460-AA76-7F2E31CA3134}">
      <dsp:nvSpPr>
        <dsp:cNvPr id="0" name=""/>
        <dsp:cNvSpPr/>
      </dsp:nvSpPr>
      <dsp:spPr>
        <a:xfrm>
          <a:off x="0" y="13288"/>
          <a:ext cx="10058399" cy="18423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/>
            <a:t>Cílem je seznámení studentek s projektem (a soutěží) a možnostmi jeho využití v mateřské škole</a:t>
          </a:r>
          <a:endParaRPr lang="en-US" sz="2600" kern="1200" dirty="0"/>
        </a:p>
      </dsp:txBody>
      <dsp:txXfrm>
        <a:off x="89934" y="103222"/>
        <a:ext cx="9878531" cy="1662443"/>
      </dsp:txXfrm>
    </dsp:sp>
    <dsp:sp modelId="{7E623A63-1506-4260-A4F6-60DC2F2A3DD3}">
      <dsp:nvSpPr>
        <dsp:cNvPr id="0" name=""/>
        <dsp:cNvSpPr/>
      </dsp:nvSpPr>
      <dsp:spPr>
        <a:xfrm>
          <a:off x="0" y="1930480"/>
          <a:ext cx="10058399" cy="184231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/>
            <a:t>Studentky v semináři pracují s metodikou i hodnoticími škálami a jejich úkolem je navrhnout aktivity či opatření v MŠ, které by směřovaly k vyššímu bodovému hodnocení na hodnoticí škále (tedy k udržitelnému rozvoji v předškolním vzdělávání)</a:t>
          </a:r>
          <a:endParaRPr lang="en-US" sz="2600" kern="1200" dirty="0"/>
        </a:p>
      </dsp:txBody>
      <dsp:txXfrm>
        <a:off x="89934" y="2020414"/>
        <a:ext cx="9878531" cy="16624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498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299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375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690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76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3648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24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21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5956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7595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08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3120486-9A80-423D-ADB2-D9AF94FA359E}" type="datetimeFigureOut">
              <a:rPr lang="cs-CZ" smtClean="0"/>
              <a:t>29.11.2021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8A3A774-7188-4D86-BA5E-A286565EFB0F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16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mep.cz/esd-projekt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mep.cz/esd-projekty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mep.cz/esd-projekt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94F80F-D931-4B7D-9380-44E996854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Představení projektu a soutěže na téma udržitelný rozvoj v předškolním vzdělávání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F993A0B-24F9-4314-82B9-031D1D4A05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Zora Syslová</a:t>
            </a:r>
          </a:p>
          <a:p>
            <a:r>
              <a:rPr lang="cs-CZ" dirty="0"/>
              <a:t>Petra Vystrčilová</a:t>
            </a:r>
          </a:p>
          <a:p>
            <a:r>
              <a:rPr lang="cs-CZ" dirty="0"/>
              <a:t>Karolina Bílková</a:t>
            </a:r>
          </a:p>
        </p:txBody>
      </p:sp>
    </p:spTree>
    <p:extLst>
      <p:ext uri="{BB962C8B-B14F-4D97-AF65-F5344CB8AC3E}">
        <p14:creationId xmlns:p14="http://schemas.microsoft.com/office/powerpoint/2010/main" val="322892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D18FDE-D068-4C3C-A55C-ABA0F61C5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endParaRPr lang="cs-CZ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ACFD0D16-AD2C-4602-BF07-BFF30B1C6E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209249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878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4CC594A-A820-450F-B363-C19201FCFE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9FAB3DA-E9ED-4574-ABCC-378BC0FF1B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8C51525-2710-428A-A6D4-5B4507F7B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629" y="1935900"/>
            <a:ext cx="3084844" cy="3335519"/>
          </a:xfrm>
        </p:spPr>
        <p:txBody>
          <a:bodyPr>
            <a:normAutofit/>
          </a:bodyPr>
          <a:lstStyle/>
          <a:p>
            <a:r>
              <a:rPr lang="cs-CZ" sz="3600" dirty="0">
                <a:solidFill>
                  <a:srgbClr val="FFFFFF"/>
                </a:solidFill>
              </a:rPr>
              <a:t>Ukázka skupinové práce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B8D6B0-55D6-48DC-86D8-FD95D5F118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Zástupný obsah 9">
            <a:extLst>
              <a:ext uri="{FF2B5EF4-FFF2-40B4-BE49-F238E27FC236}">
                <a16:creationId xmlns:a16="http://schemas.microsoft.com/office/drawing/2014/main" id="{77F5F7B0-5396-4D68-97A5-52AE9FE4E7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3227" y="955498"/>
            <a:ext cx="7909968" cy="4785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55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96CB91-6BE8-4D59-98E1-02B6761CE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7DA048-5083-42DA-8EFF-DC00A1E48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Hodnoticí nástroj je také zmíněn v publikaci, ve které jsou představeny hodnoticí nástroje z různých oblastí vzdělávání:</a:t>
            </a:r>
          </a:p>
          <a:p>
            <a:r>
              <a:rPr lang="cs-CZ" sz="3200" dirty="0"/>
              <a:t>Janík, T. et al. (2021).</a:t>
            </a:r>
            <a:r>
              <a:rPr lang="cs-CZ" sz="3200" i="1" dirty="0"/>
              <a:t> Postupy a nástroje pedagogické evaluace pro (budoucí) učitele. </a:t>
            </a:r>
            <a:r>
              <a:rPr lang="cs-CZ" sz="3200" dirty="0"/>
              <a:t>1. elektronické vyd. Brno: Masarykova univerzita.</a:t>
            </a:r>
          </a:p>
        </p:txBody>
      </p:sp>
    </p:spTree>
    <p:extLst>
      <p:ext uri="{BB962C8B-B14F-4D97-AF65-F5344CB8AC3E}">
        <p14:creationId xmlns:p14="http://schemas.microsoft.com/office/powerpoint/2010/main" val="221931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DE75C3D-6CD3-413D-AC1C-B070C4EF6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cs-CZ" sz="3600">
                <a:solidFill>
                  <a:srgbClr val="FFFFFF"/>
                </a:solidFill>
              </a:rPr>
              <a:t>Vyhlášení soutěže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AC0F3E-268F-4DD5-B3F2-2F1C9D4DB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cs-CZ" dirty="0">
                <a:effectLst/>
                <a:ea typeface="Calibri" panose="020F0502020204030204" pitchFamily="34" charset="0"/>
              </a:rPr>
              <a:t>Udržitelnému rozvoji v předškolním vzdělávání není v České republice dosud věnováno mnoho pozornosti. Proto se Český výbor OMEP v souladu s prioritami Světového výboru OMEP rozhodl tuto oblast více podpořit a vyhlašuje projekt spojený se soutěží, s názvem</a:t>
            </a:r>
            <a:r>
              <a:rPr lang="cs-CZ" b="1" dirty="0">
                <a:effectLst/>
                <a:ea typeface="Calibri" panose="020F0502020204030204" pitchFamily="34" charset="0"/>
              </a:rPr>
              <a:t> Udržitelný rozvoj v předškolním vzdělávání</a:t>
            </a:r>
            <a:r>
              <a:rPr lang="cs-CZ" dirty="0">
                <a:effectLst/>
                <a:ea typeface="Calibri" panose="020F0502020204030204" pitchFamily="34" charset="0"/>
              </a:rPr>
              <a:t>, kterého se mohou zúčastnit jednotlivci i celé mateřské školy.</a:t>
            </a:r>
          </a:p>
          <a:p>
            <a:r>
              <a:rPr lang="cs-CZ" dirty="0">
                <a:effectLst/>
                <a:ea typeface="Calibri" panose="020F0502020204030204" pitchFamily="34" charset="0"/>
              </a:rPr>
              <a:t>Podkladem pro realizaci projektu a účast v soutěži je práce s hodnoticím nástrojem, který umožňuje učitelům i vedení mateřských škol reflexi jejich práce a stává se také podkladem pro plánování změn v oblasti udržitelného rozvoje. Vyhlášení projektu, zadání soutěže a kompletní hodnotící nástroj jsou zveřejněny na stránkách OMEP pod tímto odkazem </a:t>
            </a:r>
            <a:r>
              <a:rPr lang="cs-CZ" u="sng" dirty="0">
                <a:effectLst/>
                <a:ea typeface="Calibri" panose="020F0502020204030204" pitchFamily="34" charset="0"/>
                <a:hlinkClick r:id="rId2"/>
              </a:rPr>
              <a:t>https://www.omep.cz/</a:t>
            </a:r>
            <a:r>
              <a:rPr lang="cs-CZ" u="sng" dirty="0" err="1">
                <a:effectLst/>
                <a:ea typeface="Calibri" panose="020F0502020204030204" pitchFamily="34" charset="0"/>
                <a:hlinkClick r:id="rId2"/>
              </a:rPr>
              <a:t>esd</a:t>
            </a:r>
            <a:r>
              <a:rPr lang="cs-CZ" u="sng" dirty="0">
                <a:effectLst/>
                <a:ea typeface="Calibri" panose="020F0502020204030204" pitchFamily="34" charset="0"/>
                <a:hlinkClick r:id="rId2"/>
              </a:rPr>
              <a:t>-projekty</a:t>
            </a:r>
            <a:r>
              <a:rPr lang="cs-CZ" dirty="0">
                <a:effectLst/>
                <a:ea typeface="Calibri" panose="020F0502020204030204" pitchFamily="34" charset="0"/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17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5CDDF38-2008-4609-BF37-A89911DA1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cs-CZ" sz="3600">
                <a:solidFill>
                  <a:srgbClr val="FFFFFF"/>
                </a:solidFill>
              </a:rPr>
              <a:t>Komu je soutěž určena?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0A6803-35DA-462D-9127-0DEA9EEFB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cs-CZ" dirty="0"/>
              <a:t>Projekt je otevřen široké odborné veřejnosti k hodnocení vlastní práce. Koho projekt zaujme a bude chtít sdílet svoje zkušenosti a výsledky, může se přihlásit do soutěže. </a:t>
            </a:r>
          </a:p>
          <a:p>
            <a:r>
              <a:rPr lang="cs-CZ" dirty="0"/>
              <a:t>Zapojit se mohou učitelé a učitelky z jedné třídy mateřské školy se souhlasem vedení nebo celá mateřská škola. Přihlásit se může také student vysoké školy, který vykonává v MŠ praxi a má souhlas provázejícího učitele a vedení MŠ.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650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FF81976-CDAC-4E59-9546-71899D5F9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cs-CZ" sz="3600">
                <a:solidFill>
                  <a:srgbClr val="FFFFFF"/>
                </a:solidFill>
              </a:rPr>
              <a:t>Podmínky soutěže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31102F-9764-4134-8AA4-CBD67D37D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cs-CZ" dirty="0"/>
              <a:t>1) Vyplnit individuální a týmové hodnocení udržitelného rozvoje s popisem výchozího stavu předškolního vzdělání k udržitelnému rozvoji dané školy. </a:t>
            </a:r>
          </a:p>
          <a:p>
            <a:r>
              <a:rPr lang="cs-CZ" dirty="0"/>
              <a:t>2) Navrhnout, jakým způsobem bude dosaženo zlepšení s uvedením zvolených metod, postupů, pomůcek apod.</a:t>
            </a:r>
          </a:p>
          <a:p>
            <a:r>
              <a:rPr lang="cs-CZ" dirty="0"/>
              <a:t>3) Popsat realizaci změn, ke kterým došlo, doložených např. fotografiemi, videi, pracemi dětí, atd. </a:t>
            </a:r>
          </a:p>
          <a:p>
            <a:r>
              <a:rPr lang="cs-CZ" dirty="0"/>
              <a:t>4) Písemně reflektovat (vyhodnotit) změny a jejich přínosy. Bude uvedeno, pro jakou věkovou skupinu byl projekt/soutěž určena a počet dětí, které se do projektu/soutěže zapojily. Popsána bude i případná spolupráce s dalšími partnery (rodiče, sponzoři apod.).</a:t>
            </a:r>
          </a:p>
          <a:p>
            <a:endParaRPr lang="cs-CZ" dirty="0"/>
          </a:p>
          <a:p>
            <a:r>
              <a:rPr lang="cs-CZ" dirty="0"/>
              <a:t>Vítěz obdrží 10.000,- Kč, 2. místo 6000,- Kč a 3. místo 4000,- Kč. Všichni finalisté budou mít hrazenou účast na konferenci OMEP.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230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F0429F8-ED5E-4887-BED7-52AD51AE5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cs-CZ" sz="3600">
                <a:solidFill>
                  <a:srgbClr val="FFFFFF"/>
                </a:solidFill>
              </a:rPr>
              <a:t>Důležité termíny a kam výstupy odeslat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3DC2B1-3F90-45E8-8104-83666A962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cs-CZ" dirty="0">
                <a:effectLst/>
                <a:ea typeface="Times New Roman" panose="02020603050405020304" pitchFamily="18" charset="0"/>
              </a:rPr>
              <a:t>Vyhlášení soutěže: 1</a:t>
            </a:r>
            <a:r>
              <a:rPr lang="cs-CZ" dirty="0" smtClean="0">
                <a:effectLst/>
                <a:ea typeface="Times New Roman" panose="02020603050405020304" pitchFamily="18" charset="0"/>
              </a:rPr>
              <a:t>. 1</a:t>
            </a:r>
            <a:r>
              <a:rPr lang="cs-CZ" dirty="0">
                <a:effectLst/>
                <a:ea typeface="Times New Roman" panose="02020603050405020304" pitchFamily="18" charset="0"/>
              </a:rPr>
              <a:t>. 2022</a:t>
            </a:r>
          </a:p>
          <a:p>
            <a:r>
              <a:rPr lang="cs-CZ" dirty="0">
                <a:effectLst/>
                <a:ea typeface="Times New Roman" panose="02020603050405020304" pitchFamily="18" charset="0"/>
              </a:rPr>
              <a:t>Uzávěrka soutěže: 30. 6. 2022</a:t>
            </a:r>
          </a:p>
          <a:p>
            <a:endParaRPr lang="cs-CZ" dirty="0"/>
          </a:p>
          <a:p>
            <a:r>
              <a:rPr lang="cs-CZ" dirty="0"/>
              <a:t>Adresa k odeslání:</a:t>
            </a:r>
          </a:p>
          <a:p>
            <a:r>
              <a:rPr lang="cs-CZ" dirty="0"/>
              <a:t>Český výbor Světové organizace pro předškolní vzdělávání</a:t>
            </a:r>
          </a:p>
          <a:p>
            <a:r>
              <a:rPr lang="cs-CZ" dirty="0"/>
              <a:t>Římská 1255/27</a:t>
            </a:r>
          </a:p>
          <a:p>
            <a:r>
              <a:rPr lang="cs-CZ" dirty="0"/>
              <a:t>12000 Praha - Vinohrady</a:t>
            </a:r>
          </a:p>
          <a:p>
            <a:r>
              <a:rPr lang="cs-CZ" dirty="0"/>
              <a:t> E-mail: info@omep.cz</a:t>
            </a:r>
          </a:p>
          <a:p>
            <a:endParaRPr lang="cs-CZ" dirty="0"/>
          </a:p>
          <a:p>
            <a:r>
              <a:rPr lang="cs-CZ" dirty="0"/>
              <a:t>V případě dotazů kontaktujte garantky soutěže Petru Vystrčilovou (vystrcilova@ped.muni.cz) a Karolinu Bílkovou (BKajik@seznam.cz), členky předsednictva OMEP ČR. </a:t>
            </a:r>
          </a:p>
        </p:txBody>
      </p:sp>
    </p:spTree>
    <p:extLst>
      <p:ext uri="{BB962C8B-B14F-4D97-AF65-F5344CB8AC3E}">
        <p14:creationId xmlns:p14="http://schemas.microsoft.com/office/powerpoint/2010/main" val="157655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6E8C993-0984-4778-8137-C79C48217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cs-CZ" sz="3600">
                <a:solidFill>
                  <a:srgbClr val="FFFFFF"/>
                </a:solidFill>
              </a:rPr>
              <a:t>Více informací je k dispozici na stejném odkazu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2A83C7-5A9D-45CD-9CE1-90E8805AC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cs-CZ" dirty="0">
                <a:hlinkClick r:id="rId2"/>
              </a:rPr>
              <a:t>https://www.omep.cz/esd-projekty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500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250582-8B21-4517-991C-D9B9B1C5C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 </a:t>
            </a:r>
            <a:r>
              <a:rPr lang="cs-CZ"/>
              <a:t>za </a:t>
            </a:r>
            <a:r>
              <a:rPr lang="cs-CZ" smtClean="0"/>
              <a:t>pozornost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5B6FF69-CD74-4E24-8403-810A8C5310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767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0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2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6751894-D0E2-4DD0-A373-F20BC47DC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cs-CZ" sz="3600">
                <a:solidFill>
                  <a:srgbClr val="FFFFFF"/>
                </a:solidFill>
              </a:rPr>
              <a:t>Evaluační nástroj pro hodnocení udržitelného rozvoje v předškolním vzdělávání </a:t>
            </a:r>
          </a:p>
        </p:txBody>
      </p:sp>
      <p:sp>
        <p:nvSpPr>
          <p:cNvPr id="39" name="Rectangle 34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8" name="Zástupný obsah 2">
            <a:extLst>
              <a:ext uri="{FF2B5EF4-FFF2-40B4-BE49-F238E27FC236}">
                <a16:creationId xmlns:a16="http://schemas.microsoft.com/office/drawing/2014/main" id="{5A4E2F12-D9F6-47AF-A89C-B405B1ADA0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4723345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58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6222983-C6BC-4AF5-8BE4-C759A00CE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cs-CZ" sz="3600">
                <a:solidFill>
                  <a:srgbClr val="FFFFFF"/>
                </a:solidFill>
              </a:rPr>
              <a:t>Cíl hodnoticího nástroje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CFA5CE-10B4-4D37-9E58-FD4819695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cs-CZ" sz="2400" dirty="0"/>
              <a:t>Podpořit přínosy předškolního vzdělávání v oblasti udržitelného rozvoje a pomoci mateřským školám v ČR zhodnotit a rozvíjet vlastní přístupy k udržitelnému rozvoji ve vzdělávacích programech a činnostech s dětmi.</a:t>
            </a:r>
          </a:p>
        </p:txBody>
      </p:sp>
    </p:spTree>
    <p:extLst>
      <p:ext uri="{BB962C8B-B14F-4D97-AF65-F5344CB8AC3E}">
        <p14:creationId xmlns:p14="http://schemas.microsoft.com/office/powerpoint/2010/main" val="1573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3B17E67-BBA8-41D6-9094-8EC4FAED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cs-CZ" sz="3600">
                <a:solidFill>
                  <a:srgbClr val="FFFFFF"/>
                </a:solidFill>
              </a:rPr>
              <a:t>Představení evaluačního nástroje a jeho obsahu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FFA1DD69-BF59-472D-8D31-EC8D94450B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636882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727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844D37B-2855-4D28-9658-BF0C08DF5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cs-CZ" sz="3600" dirty="0">
                <a:solidFill>
                  <a:srgbClr val="FFFFFF"/>
                </a:solidFill>
              </a:rPr>
              <a:t>Představení evaluačního nástroje a jeho obsahu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73E97A82-A218-4F9B-8ABB-D6E285D3EC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451563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561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49658D22-6C5E-447A-B25A-A6C1D06AE5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2852119"/>
              </p:ext>
            </p:extLst>
          </p:nvPr>
        </p:nvGraphicFramePr>
        <p:xfrm>
          <a:off x="1036949" y="575035"/>
          <a:ext cx="10118414" cy="5309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925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84C69A7-987D-4603-9B96-4B5A334D4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cs-CZ" sz="3600">
                <a:solidFill>
                  <a:srgbClr val="FFFFFF"/>
                </a:solidFill>
              </a:rPr>
              <a:t>Jak s hodnoticím nástrojem pracovat?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22" name="Zástupný obsah 2">
            <a:extLst>
              <a:ext uri="{FF2B5EF4-FFF2-40B4-BE49-F238E27FC236}">
                <a16:creationId xmlns:a16="http://schemas.microsoft.com/office/drawing/2014/main" id="{02F6B4C6-22F1-456E-AD6B-5418A6743E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553385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717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0399402-5E6D-4B67-A76A-90C6741CE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cs-CZ" sz="3600">
                <a:solidFill>
                  <a:srgbClr val="FFFFFF"/>
                </a:solidFill>
              </a:rPr>
              <a:t>Hodnoticí nástroj je dostupný zde: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FF69F2-3F3E-4734-B3F7-03002E3E8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cs-CZ" dirty="0">
                <a:hlinkClick r:id="rId2"/>
              </a:rPr>
              <a:t>https://www.omep.cz/esd-projekty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878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D9A7D6B-8196-40E2-8C45-A7F3AA844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cs-CZ" altLang="cs-CZ" sz="3600" dirty="0">
                <a:solidFill>
                  <a:srgbClr val="FFFFFF"/>
                </a:solidFill>
              </a:rPr>
              <a:t>Jak pracujeme s ESD projektem na Pedagogické fakultě MU?</a:t>
            </a:r>
            <a:endParaRPr lang="cs-CZ" sz="3600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318E972F-6155-4603-A6CB-E610530192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1959412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956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199</TotalTime>
  <Words>1052</Words>
  <Application>Microsoft Office PowerPoint</Application>
  <PresentationFormat>Širokoúhlá obrazovka</PresentationFormat>
  <Paragraphs>69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Calibri</vt:lpstr>
      <vt:lpstr>Calibri Light</vt:lpstr>
      <vt:lpstr>Times New Roman</vt:lpstr>
      <vt:lpstr>Retrospektiva</vt:lpstr>
      <vt:lpstr>Představení projektu a soutěže na téma udržitelný rozvoj v předškolním vzdělávání</vt:lpstr>
      <vt:lpstr>Evaluační nástroj pro hodnocení udržitelného rozvoje v předškolním vzdělávání </vt:lpstr>
      <vt:lpstr>Cíl hodnoticího nástroje</vt:lpstr>
      <vt:lpstr>Představení evaluačního nástroje a jeho obsahu</vt:lpstr>
      <vt:lpstr>Představení evaluačního nástroje a jeho obsahu</vt:lpstr>
      <vt:lpstr>Prezentace aplikace PowerPoint</vt:lpstr>
      <vt:lpstr>Jak s hodnoticím nástrojem pracovat?</vt:lpstr>
      <vt:lpstr>Hodnoticí nástroj je dostupný zde:</vt:lpstr>
      <vt:lpstr>Jak pracujeme s ESD projektem na Pedagogické fakultě MU?</vt:lpstr>
      <vt:lpstr>Prezentace aplikace PowerPoint</vt:lpstr>
      <vt:lpstr>Prezentace aplikace PowerPoint</vt:lpstr>
      <vt:lpstr>Prezentace aplikace PowerPoint</vt:lpstr>
      <vt:lpstr>Vyhlášení soutěže</vt:lpstr>
      <vt:lpstr>Komu je soutěž určena?</vt:lpstr>
      <vt:lpstr>Podmínky soutěže</vt:lpstr>
      <vt:lpstr>Důležité termíny a kam výstupy odeslat</vt:lpstr>
      <vt:lpstr>Více informací je k dispozici na stejném odkazu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Představení projektu a soutěže na téma předškolní vzdělávání pro udržitelný rozvoj</dc:title>
  <dc:creator>Petra Vystrčilová</dc:creator>
  <cp:lastModifiedBy>Milada</cp:lastModifiedBy>
  <cp:revision>11</cp:revision>
  <dcterms:created xsi:type="dcterms:W3CDTF">2021-11-24T11:45:51Z</dcterms:created>
  <dcterms:modified xsi:type="dcterms:W3CDTF">2021-11-29T11:55:19Z</dcterms:modified>
</cp:coreProperties>
</file>