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6" r:id="rId6"/>
    <p:sldId id="268" r:id="rId7"/>
    <p:sldId id="264" r:id="rId8"/>
    <p:sldId id="265" r:id="rId9"/>
    <p:sldId id="267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BFBF7-7E9E-4787-AA34-E70E74786D4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06E481-BD9A-43AE-960D-9D354A055EEA}">
      <dgm:prSet/>
      <dgm:spPr/>
      <dgm:t>
        <a:bodyPr/>
        <a:lstStyle/>
        <a:p>
          <a:r>
            <a:rPr lang="cs-CZ"/>
            <a:t>Příprava a realizace online kurzu pro předškolním vzdělávání, jehož náplní bude podpora znalostí, postojů a chování v oblasti udržitelného rozvoje.</a:t>
          </a:r>
          <a:endParaRPr lang="en-US"/>
        </a:p>
      </dgm:t>
    </dgm:pt>
    <dgm:pt modelId="{FDFBC58E-263C-46E1-A70A-94D3EF35FBF5}" type="parTrans" cxnId="{8A1F4BE7-F1FF-48DD-83F7-52FD54250C6C}">
      <dgm:prSet/>
      <dgm:spPr/>
      <dgm:t>
        <a:bodyPr/>
        <a:lstStyle/>
        <a:p>
          <a:endParaRPr lang="en-US"/>
        </a:p>
      </dgm:t>
    </dgm:pt>
    <dgm:pt modelId="{A81E8834-3132-43BD-AB30-BD53BBE97CB4}" type="sibTrans" cxnId="{8A1F4BE7-F1FF-48DD-83F7-52FD54250C6C}">
      <dgm:prSet/>
      <dgm:spPr/>
      <dgm:t>
        <a:bodyPr/>
        <a:lstStyle/>
        <a:p>
          <a:endParaRPr lang="en-US"/>
        </a:p>
      </dgm:t>
    </dgm:pt>
    <dgm:pt modelId="{59A1D5C9-1173-47F4-9F60-657A6B792A96}">
      <dgm:prSet/>
      <dgm:spPr/>
      <dgm:t>
        <a:bodyPr/>
        <a:lstStyle/>
        <a:p>
          <a:r>
            <a:rPr lang="cs-CZ"/>
            <a:t>Posílení dovedností a znalostí učitelů mateřských škol o udržitelném rozvoji pro vzdělávání nejmladší generace evropských občanů v environmentální, sociální a kulturní oblasti a ekonomické oblasti  udržitelnosti. </a:t>
          </a:r>
          <a:endParaRPr lang="en-US"/>
        </a:p>
      </dgm:t>
    </dgm:pt>
    <dgm:pt modelId="{40799E89-B70A-4C6E-BB29-0A021D22EF74}" type="parTrans" cxnId="{82B88C1A-4580-4655-BDA1-94AE22A1F003}">
      <dgm:prSet/>
      <dgm:spPr/>
      <dgm:t>
        <a:bodyPr/>
        <a:lstStyle/>
        <a:p>
          <a:endParaRPr lang="en-US"/>
        </a:p>
      </dgm:t>
    </dgm:pt>
    <dgm:pt modelId="{96317DF8-31E5-4E99-9485-D24F9ED7FFE0}" type="sibTrans" cxnId="{82B88C1A-4580-4655-BDA1-94AE22A1F003}">
      <dgm:prSet/>
      <dgm:spPr/>
      <dgm:t>
        <a:bodyPr/>
        <a:lstStyle/>
        <a:p>
          <a:endParaRPr lang="en-US"/>
        </a:p>
      </dgm:t>
    </dgm:pt>
    <dgm:pt modelId="{FF343226-92D1-4AC0-AE90-D2A5E13AE0CC}">
      <dgm:prSet/>
      <dgm:spPr/>
      <dgm:t>
        <a:bodyPr/>
        <a:lstStyle/>
        <a:p>
          <a:r>
            <a:rPr lang="cs-CZ"/>
            <a:t>Projekt probíhá od ledna 2022 do června 2024.</a:t>
          </a:r>
          <a:endParaRPr lang="en-US"/>
        </a:p>
      </dgm:t>
    </dgm:pt>
    <dgm:pt modelId="{8C53AB14-6000-4227-B900-BBF0FBFC1B1B}" type="parTrans" cxnId="{1EA03AC2-AD4B-4CDB-83D3-3C5300CC5A41}">
      <dgm:prSet/>
      <dgm:spPr/>
      <dgm:t>
        <a:bodyPr/>
        <a:lstStyle/>
        <a:p>
          <a:endParaRPr lang="en-US"/>
        </a:p>
      </dgm:t>
    </dgm:pt>
    <dgm:pt modelId="{2311DA5C-ABEE-42B1-A525-E5ED6A7E5DD3}" type="sibTrans" cxnId="{1EA03AC2-AD4B-4CDB-83D3-3C5300CC5A41}">
      <dgm:prSet/>
      <dgm:spPr/>
      <dgm:t>
        <a:bodyPr/>
        <a:lstStyle/>
        <a:p>
          <a:endParaRPr lang="en-US"/>
        </a:p>
      </dgm:t>
    </dgm:pt>
    <dgm:pt modelId="{5A39F5BC-0C38-42E4-8A9E-0099F8DC4D07}" type="pres">
      <dgm:prSet presAssocID="{115BFBF7-7E9E-4787-AA34-E70E74786D46}" presName="outerComposite" presStyleCnt="0">
        <dgm:presLayoutVars>
          <dgm:chMax val="5"/>
          <dgm:dir/>
          <dgm:resizeHandles val="exact"/>
        </dgm:presLayoutVars>
      </dgm:prSet>
      <dgm:spPr/>
    </dgm:pt>
    <dgm:pt modelId="{4C59B257-2653-4CFF-84CA-9F560B358BEC}" type="pres">
      <dgm:prSet presAssocID="{115BFBF7-7E9E-4787-AA34-E70E74786D46}" presName="dummyMaxCanvas" presStyleCnt="0">
        <dgm:presLayoutVars/>
      </dgm:prSet>
      <dgm:spPr/>
    </dgm:pt>
    <dgm:pt modelId="{4206B3B3-E830-4243-8E8A-C71BB99988B3}" type="pres">
      <dgm:prSet presAssocID="{115BFBF7-7E9E-4787-AA34-E70E74786D46}" presName="ThreeNodes_1" presStyleLbl="node1" presStyleIdx="0" presStyleCnt="3">
        <dgm:presLayoutVars>
          <dgm:bulletEnabled val="1"/>
        </dgm:presLayoutVars>
      </dgm:prSet>
      <dgm:spPr/>
    </dgm:pt>
    <dgm:pt modelId="{739B7807-3E77-4C51-89B9-820008A5920C}" type="pres">
      <dgm:prSet presAssocID="{115BFBF7-7E9E-4787-AA34-E70E74786D46}" presName="ThreeNodes_2" presStyleLbl="node1" presStyleIdx="1" presStyleCnt="3">
        <dgm:presLayoutVars>
          <dgm:bulletEnabled val="1"/>
        </dgm:presLayoutVars>
      </dgm:prSet>
      <dgm:spPr/>
    </dgm:pt>
    <dgm:pt modelId="{D986C72F-A8F2-4458-80EC-63C008642487}" type="pres">
      <dgm:prSet presAssocID="{115BFBF7-7E9E-4787-AA34-E70E74786D46}" presName="ThreeNodes_3" presStyleLbl="node1" presStyleIdx="2" presStyleCnt="3">
        <dgm:presLayoutVars>
          <dgm:bulletEnabled val="1"/>
        </dgm:presLayoutVars>
      </dgm:prSet>
      <dgm:spPr/>
    </dgm:pt>
    <dgm:pt modelId="{B85013F2-AC4C-480F-A5A4-A26085A6CB7D}" type="pres">
      <dgm:prSet presAssocID="{115BFBF7-7E9E-4787-AA34-E70E74786D46}" presName="ThreeConn_1-2" presStyleLbl="fgAccFollowNode1" presStyleIdx="0" presStyleCnt="2">
        <dgm:presLayoutVars>
          <dgm:bulletEnabled val="1"/>
        </dgm:presLayoutVars>
      </dgm:prSet>
      <dgm:spPr/>
    </dgm:pt>
    <dgm:pt modelId="{BDADC543-C257-45D9-8172-9F55509BA202}" type="pres">
      <dgm:prSet presAssocID="{115BFBF7-7E9E-4787-AA34-E70E74786D46}" presName="ThreeConn_2-3" presStyleLbl="fgAccFollowNode1" presStyleIdx="1" presStyleCnt="2">
        <dgm:presLayoutVars>
          <dgm:bulletEnabled val="1"/>
        </dgm:presLayoutVars>
      </dgm:prSet>
      <dgm:spPr/>
    </dgm:pt>
    <dgm:pt modelId="{712DBA96-FAB0-4D85-B54F-75FA2F4AB871}" type="pres">
      <dgm:prSet presAssocID="{115BFBF7-7E9E-4787-AA34-E70E74786D46}" presName="ThreeNodes_1_text" presStyleLbl="node1" presStyleIdx="2" presStyleCnt="3">
        <dgm:presLayoutVars>
          <dgm:bulletEnabled val="1"/>
        </dgm:presLayoutVars>
      </dgm:prSet>
      <dgm:spPr/>
    </dgm:pt>
    <dgm:pt modelId="{D00010DD-E500-40E2-B6C8-431B304F97C6}" type="pres">
      <dgm:prSet presAssocID="{115BFBF7-7E9E-4787-AA34-E70E74786D46}" presName="ThreeNodes_2_text" presStyleLbl="node1" presStyleIdx="2" presStyleCnt="3">
        <dgm:presLayoutVars>
          <dgm:bulletEnabled val="1"/>
        </dgm:presLayoutVars>
      </dgm:prSet>
      <dgm:spPr/>
    </dgm:pt>
    <dgm:pt modelId="{5186B6E1-2F82-44C1-8A08-09C3AB44317A}" type="pres">
      <dgm:prSet presAssocID="{115BFBF7-7E9E-4787-AA34-E70E74786D4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2B88C1A-4580-4655-BDA1-94AE22A1F003}" srcId="{115BFBF7-7E9E-4787-AA34-E70E74786D46}" destId="{59A1D5C9-1173-47F4-9F60-657A6B792A96}" srcOrd="1" destOrd="0" parTransId="{40799E89-B70A-4C6E-BB29-0A021D22EF74}" sibTransId="{96317DF8-31E5-4E99-9485-D24F9ED7FFE0}"/>
    <dgm:cxn modelId="{608FBD62-1471-4E7C-AC17-D0EF467B2E4C}" type="presOf" srcId="{FF343226-92D1-4AC0-AE90-D2A5E13AE0CC}" destId="{D986C72F-A8F2-4458-80EC-63C008642487}" srcOrd="0" destOrd="0" presId="urn:microsoft.com/office/officeart/2005/8/layout/vProcess5"/>
    <dgm:cxn modelId="{897F1A68-DEA0-462E-816D-9A55805FE78C}" type="presOf" srcId="{115BFBF7-7E9E-4787-AA34-E70E74786D46}" destId="{5A39F5BC-0C38-42E4-8A9E-0099F8DC4D07}" srcOrd="0" destOrd="0" presId="urn:microsoft.com/office/officeart/2005/8/layout/vProcess5"/>
    <dgm:cxn modelId="{941B444B-A972-4178-9FB9-D9E2B98EE6BA}" type="presOf" srcId="{A81E8834-3132-43BD-AB30-BD53BBE97CB4}" destId="{B85013F2-AC4C-480F-A5A4-A26085A6CB7D}" srcOrd="0" destOrd="0" presId="urn:microsoft.com/office/officeart/2005/8/layout/vProcess5"/>
    <dgm:cxn modelId="{E14734A8-97A8-41A7-AD7C-4EFF792FA91B}" type="presOf" srcId="{FF343226-92D1-4AC0-AE90-D2A5E13AE0CC}" destId="{5186B6E1-2F82-44C1-8A08-09C3AB44317A}" srcOrd="1" destOrd="0" presId="urn:microsoft.com/office/officeart/2005/8/layout/vProcess5"/>
    <dgm:cxn modelId="{703FB2B1-A5A7-49FD-B6DA-4E72AC90D60C}" type="presOf" srcId="{59A1D5C9-1173-47F4-9F60-657A6B792A96}" destId="{739B7807-3E77-4C51-89B9-820008A5920C}" srcOrd="0" destOrd="0" presId="urn:microsoft.com/office/officeart/2005/8/layout/vProcess5"/>
    <dgm:cxn modelId="{1EA03AC2-AD4B-4CDB-83D3-3C5300CC5A41}" srcId="{115BFBF7-7E9E-4787-AA34-E70E74786D46}" destId="{FF343226-92D1-4AC0-AE90-D2A5E13AE0CC}" srcOrd="2" destOrd="0" parTransId="{8C53AB14-6000-4227-B900-BBF0FBFC1B1B}" sibTransId="{2311DA5C-ABEE-42B1-A525-E5ED6A7E5DD3}"/>
    <dgm:cxn modelId="{0FD4AED2-315C-43E0-9277-22392876B292}" type="presOf" srcId="{59A1D5C9-1173-47F4-9F60-657A6B792A96}" destId="{D00010DD-E500-40E2-B6C8-431B304F97C6}" srcOrd="1" destOrd="0" presId="urn:microsoft.com/office/officeart/2005/8/layout/vProcess5"/>
    <dgm:cxn modelId="{6840BDE1-BE5D-49DC-9590-110D49513F5B}" type="presOf" srcId="{D506E481-BD9A-43AE-960D-9D354A055EEA}" destId="{4206B3B3-E830-4243-8E8A-C71BB99988B3}" srcOrd="0" destOrd="0" presId="urn:microsoft.com/office/officeart/2005/8/layout/vProcess5"/>
    <dgm:cxn modelId="{8A1F4BE7-F1FF-48DD-83F7-52FD54250C6C}" srcId="{115BFBF7-7E9E-4787-AA34-E70E74786D46}" destId="{D506E481-BD9A-43AE-960D-9D354A055EEA}" srcOrd="0" destOrd="0" parTransId="{FDFBC58E-263C-46E1-A70A-94D3EF35FBF5}" sibTransId="{A81E8834-3132-43BD-AB30-BD53BBE97CB4}"/>
    <dgm:cxn modelId="{809102EC-D60A-4F2B-BFF8-E8B37101E341}" type="presOf" srcId="{96317DF8-31E5-4E99-9485-D24F9ED7FFE0}" destId="{BDADC543-C257-45D9-8172-9F55509BA202}" srcOrd="0" destOrd="0" presId="urn:microsoft.com/office/officeart/2005/8/layout/vProcess5"/>
    <dgm:cxn modelId="{F0809BF4-FCA1-41A7-8A8B-5BE7C20D0B45}" type="presOf" srcId="{D506E481-BD9A-43AE-960D-9D354A055EEA}" destId="{712DBA96-FAB0-4D85-B54F-75FA2F4AB871}" srcOrd="1" destOrd="0" presId="urn:microsoft.com/office/officeart/2005/8/layout/vProcess5"/>
    <dgm:cxn modelId="{23D3E8F0-4297-49CB-9C12-94B612F8102B}" type="presParOf" srcId="{5A39F5BC-0C38-42E4-8A9E-0099F8DC4D07}" destId="{4C59B257-2653-4CFF-84CA-9F560B358BEC}" srcOrd="0" destOrd="0" presId="urn:microsoft.com/office/officeart/2005/8/layout/vProcess5"/>
    <dgm:cxn modelId="{D08B6C71-5231-4C7C-83C5-EF6FDD4A1D82}" type="presParOf" srcId="{5A39F5BC-0C38-42E4-8A9E-0099F8DC4D07}" destId="{4206B3B3-E830-4243-8E8A-C71BB99988B3}" srcOrd="1" destOrd="0" presId="urn:microsoft.com/office/officeart/2005/8/layout/vProcess5"/>
    <dgm:cxn modelId="{69517BCD-3D1E-4F58-B748-986BE84B770D}" type="presParOf" srcId="{5A39F5BC-0C38-42E4-8A9E-0099F8DC4D07}" destId="{739B7807-3E77-4C51-89B9-820008A5920C}" srcOrd="2" destOrd="0" presId="urn:microsoft.com/office/officeart/2005/8/layout/vProcess5"/>
    <dgm:cxn modelId="{8B5D0C62-8C56-459F-9A06-99AC4C97C6FE}" type="presParOf" srcId="{5A39F5BC-0C38-42E4-8A9E-0099F8DC4D07}" destId="{D986C72F-A8F2-4458-80EC-63C008642487}" srcOrd="3" destOrd="0" presId="urn:microsoft.com/office/officeart/2005/8/layout/vProcess5"/>
    <dgm:cxn modelId="{F1FEC0F5-93C7-4ADC-A812-248495145C00}" type="presParOf" srcId="{5A39F5BC-0C38-42E4-8A9E-0099F8DC4D07}" destId="{B85013F2-AC4C-480F-A5A4-A26085A6CB7D}" srcOrd="4" destOrd="0" presId="urn:microsoft.com/office/officeart/2005/8/layout/vProcess5"/>
    <dgm:cxn modelId="{5625160B-BAC0-4B42-A20C-02C4829BB35F}" type="presParOf" srcId="{5A39F5BC-0C38-42E4-8A9E-0099F8DC4D07}" destId="{BDADC543-C257-45D9-8172-9F55509BA202}" srcOrd="5" destOrd="0" presId="urn:microsoft.com/office/officeart/2005/8/layout/vProcess5"/>
    <dgm:cxn modelId="{E54F4840-43B3-4467-BB8E-7B97B40CCCBC}" type="presParOf" srcId="{5A39F5BC-0C38-42E4-8A9E-0099F8DC4D07}" destId="{712DBA96-FAB0-4D85-B54F-75FA2F4AB871}" srcOrd="6" destOrd="0" presId="urn:microsoft.com/office/officeart/2005/8/layout/vProcess5"/>
    <dgm:cxn modelId="{220531FA-EC27-4887-83A4-52745BE36288}" type="presParOf" srcId="{5A39F5BC-0C38-42E4-8A9E-0099F8DC4D07}" destId="{D00010DD-E500-40E2-B6C8-431B304F97C6}" srcOrd="7" destOrd="0" presId="urn:microsoft.com/office/officeart/2005/8/layout/vProcess5"/>
    <dgm:cxn modelId="{EF196C9F-907E-4E04-BD17-61D72A3F53F1}" type="presParOf" srcId="{5A39F5BC-0C38-42E4-8A9E-0099F8DC4D07}" destId="{5186B6E1-2F82-44C1-8A08-09C3AB44317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6814C3-3AC6-42D3-9195-C2E7E9FB2A1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8591CC-6433-4F69-ACE4-C1514D6435BC}">
      <dgm:prSet/>
      <dgm:spPr/>
      <dgm:t>
        <a:bodyPr/>
        <a:lstStyle/>
        <a:p>
          <a:r>
            <a:rPr lang="cs-CZ"/>
            <a:t>Online kurz, který se bude skládat z 8 modulů o udržitelném rozvoji v předškolním vzdělávání – např. environmentální modul, sociální a kulturní modul, ekonomický modul</a:t>
          </a:r>
          <a:endParaRPr lang="en-US"/>
        </a:p>
      </dgm:t>
    </dgm:pt>
    <dgm:pt modelId="{F1D60C26-A759-4ACA-985C-9583D71373B5}" type="parTrans" cxnId="{D91EA130-6D62-4C13-8B16-02953480F236}">
      <dgm:prSet/>
      <dgm:spPr/>
      <dgm:t>
        <a:bodyPr/>
        <a:lstStyle/>
        <a:p>
          <a:endParaRPr lang="en-US"/>
        </a:p>
      </dgm:t>
    </dgm:pt>
    <dgm:pt modelId="{4AAFD258-D5C8-47B0-9D44-37DC6C3242C7}" type="sibTrans" cxnId="{D91EA130-6D62-4C13-8B16-02953480F236}">
      <dgm:prSet/>
      <dgm:spPr/>
      <dgm:t>
        <a:bodyPr/>
        <a:lstStyle/>
        <a:p>
          <a:endParaRPr lang="en-US"/>
        </a:p>
      </dgm:t>
    </dgm:pt>
    <dgm:pt modelId="{4DE8FF9A-7410-45FE-B52A-7BF0F40A03C3}">
      <dgm:prSet/>
      <dgm:spPr/>
      <dgm:t>
        <a:bodyPr/>
        <a:lstStyle/>
        <a:p>
          <a:r>
            <a:rPr lang="cs-CZ"/>
            <a:t>Tento kurz bude součástí mobilní aplikace edCHild</a:t>
          </a:r>
          <a:endParaRPr lang="en-US"/>
        </a:p>
      </dgm:t>
    </dgm:pt>
    <dgm:pt modelId="{F3E977C9-7122-4AB2-B2AA-B67F2D03F297}" type="parTrans" cxnId="{C9CCA9A5-8A75-498E-A3AA-FB55B6DDA21A}">
      <dgm:prSet/>
      <dgm:spPr/>
      <dgm:t>
        <a:bodyPr/>
        <a:lstStyle/>
        <a:p>
          <a:endParaRPr lang="en-US"/>
        </a:p>
      </dgm:t>
    </dgm:pt>
    <dgm:pt modelId="{AD3B39BA-C4D0-43BF-9043-2BBA7518FE41}" type="sibTrans" cxnId="{C9CCA9A5-8A75-498E-A3AA-FB55B6DDA21A}">
      <dgm:prSet/>
      <dgm:spPr/>
      <dgm:t>
        <a:bodyPr/>
        <a:lstStyle/>
        <a:p>
          <a:endParaRPr lang="en-US"/>
        </a:p>
      </dgm:t>
    </dgm:pt>
    <dgm:pt modelId="{E6BD3DDF-2CA3-43A7-AEE7-929BB69FD5CA}">
      <dgm:prSet/>
      <dgm:spPr/>
      <dgm:t>
        <a:bodyPr/>
        <a:lstStyle/>
        <a:p>
          <a:r>
            <a:rPr lang="cs-CZ"/>
            <a:t>Kurz bude určen učitelům mateřské školy a studentům učitelství pro mateřskou školu</a:t>
          </a:r>
          <a:endParaRPr lang="en-US"/>
        </a:p>
      </dgm:t>
    </dgm:pt>
    <dgm:pt modelId="{F82BA430-B328-4624-BA0F-9DB88F4E6B16}" type="parTrans" cxnId="{9F7EA29C-D23F-4993-B62D-9CC658113D32}">
      <dgm:prSet/>
      <dgm:spPr/>
      <dgm:t>
        <a:bodyPr/>
        <a:lstStyle/>
        <a:p>
          <a:endParaRPr lang="en-US"/>
        </a:p>
      </dgm:t>
    </dgm:pt>
    <dgm:pt modelId="{F0F1685C-A039-42E7-8379-41CC89BD7CD9}" type="sibTrans" cxnId="{9F7EA29C-D23F-4993-B62D-9CC658113D32}">
      <dgm:prSet/>
      <dgm:spPr/>
      <dgm:t>
        <a:bodyPr/>
        <a:lstStyle/>
        <a:p>
          <a:endParaRPr lang="en-US"/>
        </a:p>
      </dgm:t>
    </dgm:pt>
    <dgm:pt modelId="{8A352142-D151-4C45-8BC2-57C3C4F919A7}" type="pres">
      <dgm:prSet presAssocID="{136814C3-3AC6-42D3-9195-C2E7E9FB2A17}" presName="linear" presStyleCnt="0">
        <dgm:presLayoutVars>
          <dgm:animLvl val="lvl"/>
          <dgm:resizeHandles val="exact"/>
        </dgm:presLayoutVars>
      </dgm:prSet>
      <dgm:spPr/>
    </dgm:pt>
    <dgm:pt modelId="{333CC719-9FED-47BE-B053-2FAE415B808A}" type="pres">
      <dgm:prSet presAssocID="{758591CC-6433-4F69-ACE4-C1514D6435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67EE38-56F9-4B41-B88B-5A51230A846B}" type="pres">
      <dgm:prSet presAssocID="{4AAFD258-D5C8-47B0-9D44-37DC6C3242C7}" presName="spacer" presStyleCnt="0"/>
      <dgm:spPr/>
    </dgm:pt>
    <dgm:pt modelId="{598A095B-8BBD-4392-8E51-BC962F4FA6AC}" type="pres">
      <dgm:prSet presAssocID="{4DE8FF9A-7410-45FE-B52A-7BF0F40A03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56E3F63-0C7B-4E7E-A3ED-41050A7268FA}" type="pres">
      <dgm:prSet presAssocID="{AD3B39BA-C4D0-43BF-9043-2BBA7518FE41}" presName="spacer" presStyleCnt="0"/>
      <dgm:spPr/>
    </dgm:pt>
    <dgm:pt modelId="{543CC0E3-3717-47A6-908D-18A61403C197}" type="pres">
      <dgm:prSet presAssocID="{E6BD3DDF-2CA3-43A7-AEE7-929BB69FD5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239C2E-1B37-41CC-9F9B-682898AE3643}" type="presOf" srcId="{758591CC-6433-4F69-ACE4-C1514D6435BC}" destId="{333CC719-9FED-47BE-B053-2FAE415B808A}" srcOrd="0" destOrd="0" presId="urn:microsoft.com/office/officeart/2005/8/layout/vList2"/>
    <dgm:cxn modelId="{D91EA130-6D62-4C13-8B16-02953480F236}" srcId="{136814C3-3AC6-42D3-9195-C2E7E9FB2A17}" destId="{758591CC-6433-4F69-ACE4-C1514D6435BC}" srcOrd="0" destOrd="0" parTransId="{F1D60C26-A759-4ACA-985C-9583D71373B5}" sibTransId="{4AAFD258-D5C8-47B0-9D44-37DC6C3242C7}"/>
    <dgm:cxn modelId="{076E4158-C539-466D-9AB6-971878AC77B7}" type="presOf" srcId="{E6BD3DDF-2CA3-43A7-AEE7-929BB69FD5CA}" destId="{543CC0E3-3717-47A6-908D-18A61403C197}" srcOrd="0" destOrd="0" presId="urn:microsoft.com/office/officeart/2005/8/layout/vList2"/>
    <dgm:cxn modelId="{9F7EA29C-D23F-4993-B62D-9CC658113D32}" srcId="{136814C3-3AC6-42D3-9195-C2E7E9FB2A17}" destId="{E6BD3DDF-2CA3-43A7-AEE7-929BB69FD5CA}" srcOrd="2" destOrd="0" parTransId="{F82BA430-B328-4624-BA0F-9DB88F4E6B16}" sibTransId="{F0F1685C-A039-42E7-8379-41CC89BD7CD9}"/>
    <dgm:cxn modelId="{C9CCA9A5-8A75-498E-A3AA-FB55B6DDA21A}" srcId="{136814C3-3AC6-42D3-9195-C2E7E9FB2A17}" destId="{4DE8FF9A-7410-45FE-B52A-7BF0F40A03C3}" srcOrd="1" destOrd="0" parTransId="{F3E977C9-7122-4AB2-B2AA-B67F2D03F297}" sibTransId="{AD3B39BA-C4D0-43BF-9043-2BBA7518FE41}"/>
    <dgm:cxn modelId="{58207DBA-D124-4173-95B6-463BEF8DF0B6}" type="presOf" srcId="{4DE8FF9A-7410-45FE-B52A-7BF0F40A03C3}" destId="{598A095B-8BBD-4392-8E51-BC962F4FA6AC}" srcOrd="0" destOrd="0" presId="urn:microsoft.com/office/officeart/2005/8/layout/vList2"/>
    <dgm:cxn modelId="{0B49A4FF-54B9-4C96-B1CB-71645D32A064}" type="presOf" srcId="{136814C3-3AC6-42D3-9195-C2E7E9FB2A17}" destId="{8A352142-D151-4C45-8BC2-57C3C4F919A7}" srcOrd="0" destOrd="0" presId="urn:microsoft.com/office/officeart/2005/8/layout/vList2"/>
    <dgm:cxn modelId="{4FBA128C-2601-4B61-B304-ECCC4ADB656A}" type="presParOf" srcId="{8A352142-D151-4C45-8BC2-57C3C4F919A7}" destId="{333CC719-9FED-47BE-B053-2FAE415B808A}" srcOrd="0" destOrd="0" presId="urn:microsoft.com/office/officeart/2005/8/layout/vList2"/>
    <dgm:cxn modelId="{ECBB0D18-C113-4F26-833A-F13E7193AB83}" type="presParOf" srcId="{8A352142-D151-4C45-8BC2-57C3C4F919A7}" destId="{4467EE38-56F9-4B41-B88B-5A51230A846B}" srcOrd="1" destOrd="0" presId="urn:microsoft.com/office/officeart/2005/8/layout/vList2"/>
    <dgm:cxn modelId="{D3C66983-10E4-42C6-A71B-A3717232ACD8}" type="presParOf" srcId="{8A352142-D151-4C45-8BC2-57C3C4F919A7}" destId="{598A095B-8BBD-4392-8E51-BC962F4FA6AC}" srcOrd="2" destOrd="0" presId="urn:microsoft.com/office/officeart/2005/8/layout/vList2"/>
    <dgm:cxn modelId="{03F97778-C5E8-4C4D-8E6E-17ECE6D0DA51}" type="presParOf" srcId="{8A352142-D151-4C45-8BC2-57C3C4F919A7}" destId="{956E3F63-0C7B-4E7E-A3ED-41050A7268FA}" srcOrd="3" destOrd="0" presId="urn:microsoft.com/office/officeart/2005/8/layout/vList2"/>
    <dgm:cxn modelId="{D8BE4519-B6AA-425A-A751-89459101E5F3}" type="presParOf" srcId="{8A352142-D151-4C45-8BC2-57C3C4F919A7}" destId="{543CC0E3-3717-47A6-908D-18A61403C1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32332E-579E-4F74-82F9-C17D7D9CA5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5BD3324-13B9-40AF-AE21-1A4E6D6CF98A}">
      <dgm:prSet/>
      <dgm:spPr/>
      <dgm:t>
        <a:bodyPr/>
        <a:lstStyle/>
        <a:p>
          <a:r>
            <a:rPr lang="cs-CZ"/>
            <a:t>Kolegyně z předsednictva OMEP ČR Karolína Bílková a Hana Navrátilová se zúčastnily setkání ve Francii na podzim 2022</a:t>
          </a:r>
          <a:endParaRPr lang="en-US"/>
        </a:p>
      </dgm:t>
    </dgm:pt>
    <dgm:pt modelId="{C404B20D-F10F-4A55-823E-48759BA849EB}" type="parTrans" cxnId="{10238A49-CC16-4E27-97A6-B884F73B9CA4}">
      <dgm:prSet/>
      <dgm:spPr/>
      <dgm:t>
        <a:bodyPr/>
        <a:lstStyle/>
        <a:p>
          <a:endParaRPr lang="en-US"/>
        </a:p>
      </dgm:t>
    </dgm:pt>
    <dgm:pt modelId="{43DAD9B9-5978-4090-B939-6FF41508985C}" type="sibTrans" cxnId="{10238A49-CC16-4E27-97A6-B884F73B9CA4}">
      <dgm:prSet/>
      <dgm:spPr/>
      <dgm:t>
        <a:bodyPr/>
        <a:lstStyle/>
        <a:p>
          <a:endParaRPr lang="en-US"/>
        </a:p>
      </dgm:t>
    </dgm:pt>
    <dgm:pt modelId="{6C6F5EB0-5920-4038-9F93-BC8F2E021932}">
      <dgm:prSet/>
      <dgm:spPr/>
      <dgm:t>
        <a:bodyPr/>
        <a:lstStyle/>
        <a:p>
          <a:r>
            <a:rPr lang="cs-CZ"/>
            <a:t>Výstupem byl podklad k efektivnějšímu zpracování „našeho“ modulu a jejich konzistentnost s dalšími moduly tohoto kurzu</a:t>
          </a:r>
          <a:endParaRPr lang="en-US"/>
        </a:p>
      </dgm:t>
    </dgm:pt>
    <dgm:pt modelId="{C55024FA-36E1-40EF-BBF7-4DCFB7C590C7}" type="parTrans" cxnId="{337FBAB3-0CFE-4B91-B63A-1E6A3D4C8D29}">
      <dgm:prSet/>
      <dgm:spPr/>
      <dgm:t>
        <a:bodyPr/>
        <a:lstStyle/>
        <a:p>
          <a:endParaRPr lang="en-US"/>
        </a:p>
      </dgm:t>
    </dgm:pt>
    <dgm:pt modelId="{B5BA2204-D83B-478E-A609-B87A1C35484D}" type="sibTrans" cxnId="{337FBAB3-0CFE-4B91-B63A-1E6A3D4C8D29}">
      <dgm:prSet/>
      <dgm:spPr/>
      <dgm:t>
        <a:bodyPr/>
        <a:lstStyle/>
        <a:p>
          <a:endParaRPr lang="en-US"/>
        </a:p>
      </dgm:t>
    </dgm:pt>
    <dgm:pt modelId="{7E613B71-6C4C-459D-A881-8C28720FDBD8}">
      <dgm:prSet/>
      <dgm:spPr/>
      <dgm:t>
        <a:bodyPr/>
        <a:lstStyle/>
        <a:p>
          <a:r>
            <a:rPr lang="cs-CZ"/>
            <a:t>Modul o sociální a kulturní dimenzi byl během podzimu a zimy několikrát přepracován a nyní je své poslední verzi připraven k hodnocení externími účastníky</a:t>
          </a:r>
          <a:endParaRPr lang="en-US"/>
        </a:p>
      </dgm:t>
    </dgm:pt>
    <dgm:pt modelId="{8494387F-3128-4C2F-A653-D40E9872F42C}" type="parTrans" cxnId="{10F5D2AB-6D36-4C7D-9F03-AC6120A1B54E}">
      <dgm:prSet/>
      <dgm:spPr/>
      <dgm:t>
        <a:bodyPr/>
        <a:lstStyle/>
        <a:p>
          <a:endParaRPr lang="en-US"/>
        </a:p>
      </dgm:t>
    </dgm:pt>
    <dgm:pt modelId="{F7F284A6-9643-4A6A-B218-EA95AA13C430}" type="sibTrans" cxnId="{10F5D2AB-6D36-4C7D-9F03-AC6120A1B54E}">
      <dgm:prSet/>
      <dgm:spPr/>
      <dgm:t>
        <a:bodyPr/>
        <a:lstStyle/>
        <a:p>
          <a:endParaRPr lang="en-US"/>
        </a:p>
      </dgm:t>
    </dgm:pt>
    <dgm:pt modelId="{FCFB1DFA-2113-4A43-B864-F7565D0B66A8}" type="pres">
      <dgm:prSet presAssocID="{1132332E-579E-4F74-82F9-C17D7D9CA5B0}" presName="root" presStyleCnt="0">
        <dgm:presLayoutVars>
          <dgm:dir/>
          <dgm:resizeHandles val="exact"/>
        </dgm:presLayoutVars>
      </dgm:prSet>
      <dgm:spPr/>
    </dgm:pt>
    <dgm:pt modelId="{0A6A5521-E2BE-40C9-ABF7-44A49068C20C}" type="pres">
      <dgm:prSet presAssocID="{05BD3324-13B9-40AF-AE21-1A4E6D6CF98A}" presName="compNode" presStyleCnt="0"/>
      <dgm:spPr/>
    </dgm:pt>
    <dgm:pt modelId="{B25C6DE3-0F17-49FD-8DAC-DA9F2E68FDEB}" type="pres">
      <dgm:prSet presAssocID="{05BD3324-13B9-40AF-AE21-1A4E6D6CF98A}" presName="bgRect" presStyleLbl="bgShp" presStyleIdx="0" presStyleCnt="2"/>
      <dgm:spPr/>
    </dgm:pt>
    <dgm:pt modelId="{0E71C21C-9CF9-40E1-B66F-ECAD366163DA}" type="pres">
      <dgm:prSet presAssocID="{05BD3324-13B9-40AF-AE21-1A4E6D6CF98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E73BB3A8-9D75-4665-A829-9224043FD410}" type="pres">
      <dgm:prSet presAssocID="{05BD3324-13B9-40AF-AE21-1A4E6D6CF98A}" presName="spaceRect" presStyleCnt="0"/>
      <dgm:spPr/>
    </dgm:pt>
    <dgm:pt modelId="{B0A7CA80-66A3-4FB8-8D93-0434221B8018}" type="pres">
      <dgm:prSet presAssocID="{05BD3324-13B9-40AF-AE21-1A4E6D6CF98A}" presName="parTx" presStyleLbl="revTx" presStyleIdx="0" presStyleCnt="3">
        <dgm:presLayoutVars>
          <dgm:chMax val="0"/>
          <dgm:chPref val="0"/>
        </dgm:presLayoutVars>
      </dgm:prSet>
      <dgm:spPr/>
    </dgm:pt>
    <dgm:pt modelId="{0735250F-B767-4031-89D9-906792885CAA}" type="pres">
      <dgm:prSet presAssocID="{05BD3324-13B9-40AF-AE21-1A4E6D6CF98A}" presName="desTx" presStyleLbl="revTx" presStyleIdx="1" presStyleCnt="3">
        <dgm:presLayoutVars/>
      </dgm:prSet>
      <dgm:spPr/>
    </dgm:pt>
    <dgm:pt modelId="{B7BC763A-82C2-45A0-BE91-8B555065A2F8}" type="pres">
      <dgm:prSet presAssocID="{43DAD9B9-5978-4090-B939-6FF41508985C}" presName="sibTrans" presStyleCnt="0"/>
      <dgm:spPr/>
    </dgm:pt>
    <dgm:pt modelId="{0C5284E6-63CD-4EE0-A708-D3AE29AB086D}" type="pres">
      <dgm:prSet presAssocID="{7E613B71-6C4C-459D-A881-8C28720FDBD8}" presName="compNode" presStyleCnt="0"/>
      <dgm:spPr/>
    </dgm:pt>
    <dgm:pt modelId="{C84B4AEA-B805-4E4D-B7D8-BDB73BEF8C48}" type="pres">
      <dgm:prSet presAssocID="{7E613B71-6C4C-459D-A881-8C28720FDBD8}" presName="bgRect" presStyleLbl="bgShp" presStyleIdx="1" presStyleCnt="2"/>
      <dgm:spPr/>
    </dgm:pt>
    <dgm:pt modelId="{68457935-09A2-4A2B-B2FE-DC265DA82B9A}" type="pres">
      <dgm:prSet presAssocID="{7E613B71-6C4C-459D-A881-8C28720FDBD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074D7C47-7E6D-4153-9EF5-F921CC4149A8}" type="pres">
      <dgm:prSet presAssocID="{7E613B71-6C4C-459D-A881-8C28720FDBD8}" presName="spaceRect" presStyleCnt="0"/>
      <dgm:spPr/>
    </dgm:pt>
    <dgm:pt modelId="{47D391CF-0F2C-4C39-99ED-1F9BBFDAB206}" type="pres">
      <dgm:prSet presAssocID="{7E613B71-6C4C-459D-A881-8C28720FDBD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523DA5B-55AC-4251-91D4-A2378DACEE47}" type="presOf" srcId="{05BD3324-13B9-40AF-AE21-1A4E6D6CF98A}" destId="{B0A7CA80-66A3-4FB8-8D93-0434221B8018}" srcOrd="0" destOrd="0" presId="urn:microsoft.com/office/officeart/2018/2/layout/IconVerticalSolidList"/>
    <dgm:cxn modelId="{10238A49-CC16-4E27-97A6-B884F73B9CA4}" srcId="{1132332E-579E-4F74-82F9-C17D7D9CA5B0}" destId="{05BD3324-13B9-40AF-AE21-1A4E6D6CF98A}" srcOrd="0" destOrd="0" parTransId="{C404B20D-F10F-4A55-823E-48759BA849EB}" sibTransId="{43DAD9B9-5978-4090-B939-6FF41508985C}"/>
    <dgm:cxn modelId="{D42CBA74-65D4-48BD-A0DA-BCE4A20FAC90}" type="presOf" srcId="{1132332E-579E-4F74-82F9-C17D7D9CA5B0}" destId="{FCFB1DFA-2113-4A43-B864-F7565D0B66A8}" srcOrd="0" destOrd="0" presId="urn:microsoft.com/office/officeart/2018/2/layout/IconVerticalSolidList"/>
    <dgm:cxn modelId="{DFDBF67D-48B4-4615-9672-871888A6351D}" type="presOf" srcId="{7E613B71-6C4C-459D-A881-8C28720FDBD8}" destId="{47D391CF-0F2C-4C39-99ED-1F9BBFDAB206}" srcOrd="0" destOrd="0" presId="urn:microsoft.com/office/officeart/2018/2/layout/IconVerticalSolidList"/>
    <dgm:cxn modelId="{10F5D2AB-6D36-4C7D-9F03-AC6120A1B54E}" srcId="{1132332E-579E-4F74-82F9-C17D7D9CA5B0}" destId="{7E613B71-6C4C-459D-A881-8C28720FDBD8}" srcOrd="1" destOrd="0" parTransId="{8494387F-3128-4C2F-A653-D40E9872F42C}" sibTransId="{F7F284A6-9643-4A6A-B218-EA95AA13C430}"/>
    <dgm:cxn modelId="{337FBAB3-0CFE-4B91-B63A-1E6A3D4C8D29}" srcId="{05BD3324-13B9-40AF-AE21-1A4E6D6CF98A}" destId="{6C6F5EB0-5920-4038-9F93-BC8F2E021932}" srcOrd="0" destOrd="0" parTransId="{C55024FA-36E1-40EF-BBF7-4DCFB7C590C7}" sibTransId="{B5BA2204-D83B-478E-A609-B87A1C35484D}"/>
    <dgm:cxn modelId="{AF9611D1-75D5-4FF2-8C12-894C431578E8}" type="presOf" srcId="{6C6F5EB0-5920-4038-9F93-BC8F2E021932}" destId="{0735250F-B767-4031-89D9-906792885CAA}" srcOrd="0" destOrd="0" presId="urn:microsoft.com/office/officeart/2018/2/layout/IconVerticalSolidList"/>
    <dgm:cxn modelId="{5530BBA5-4208-4C0F-8CDC-17AC2945D995}" type="presParOf" srcId="{FCFB1DFA-2113-4A43-B864-F7565D0B66A8}" destId="{0A6A5521-E2BE-40C9-ABF7-44A49068C20C}" srcOrd="0" destOrd="0" presId="urn:microsoft.com/office/officeart/2018/2/layout/IconVerticalSolidList"/>
    <dgm:cxn modelId="{44D14213-2419-4DD1-A0B1-246CBBE778FE}" type="presParOf" srcId="{0A6A5521-E2BE-40C9-ABF7-44A49068C20C}" destId="{B25C6DE3-0F17-49FD-8DAC-DA9F2E68FDEB}" srcOrd="0" destOrd="0" presId="urn:microsoft.com/office/officeart/2018/2/layout/IconVerticalSolidList"/>
    <dgm:cxn modelId="{686F8AF5-501C-4E52-9C65-E9349C6D42D6}" type="presParOf" srcId="{0A6A5521-E2BE-40C9-ABF7-44A49068C20C}" destId="{0E71C21C-9CF9-40E1-B66F-ECAD366163DA}" srcOrd="1" destOrd="0" presId="urn:microsoft.com/office/officeart/2018/2/layout/IconVerticalSolidList"/>
    <dgm:cxn modelId="{D710425D-702F-4827-B935-A89ECBD5F6BC}" type="presParOf" srcId="{0A6A5521-E2BE-40C9-ABF7-44A49068C20C}" destId="{E73BB3A8-9D75-4665-A829-9224043FD410}" srcOrd="2" destOrd="0" presId="urn:microsoft.com/office/officeart/2018/2/layout/IconVerticalSolidList"/>
    <dgm:cxn modelId="{2C5A283A-2DBB-4438-A775-070346E130DF}" type="presParOf" srcId="{0A6A5521-E2BE-40C9-ABF7-44A49068C20C}" destId="{B0A7CA80-66A3-4FB8-8D93-0434221B8018}" srcOrd="3" destOrd="0" presId="urn:microsoft.com/office/officeart/2018/2/layout/IconVerticalSolidList"/>
    <dgm:cxn modelId="{06F17130-3648-434D-9CDD-845E678C3A8E}" type="presParOf" srcId="{0A6A5521-E2BE-40C9-ABF7-44A49068C20C}" destId="{0735250F-B767-4031-89D9-906792885CAA}" srcOrd="4" destOrd="0" presId="urn:microsoft.com/office/officeart/2018/2/layout/IconVerticalSolidList"/>
    <dgm:cxn modelId="{333BB3BC-2BEF-4E94-9DDD-C583DD7FDD78}" type="presParOf" srcId="{FCFB1DFA-2113-4A43-B864-F7565D0B66A8}" destId="{B7BC763A-82C2-45A0-BE91-8B555065A2F8}" srcOrd="1" destOrd="0" presId="urn:microsoft.com/office/officeart/2018/2/layout/IconVerticalSolidList"/>
    <dgm:cxn modelId="{0C3C4B85-CD4E-4E9F-B3DE-DDD15F32734A}" type="presParOf" srcId="{FCFB1DFA-2113-4A43-B864-F7565D0B66A8}" destId="{0C5284E6-63CD-4EE0-A708-D3AE29AB086D}" srcOrd="2" destOrd="0" presId="urn:microsoft.com/office/officeart/2018/2/layout/IconVerticalSolidList"/>
    <dgm:cxn modelId="{7BC3457D-EAD3-4585-9338-CC8502D91C1D}" type="presParOf" srcId="{0C5284E6-63CD-4EE0-A708-D3AE29AB086D}" destId="{C84B4AEA-B805-4E4D-B7D8-BDB73BEF8C48}" srcOrd="0" destOrd="0" presId="urn:microsoft.com/office/officeart/2018/2/layout/IconVerticalSolidList"/>
    <dgm:cxn modelId="{377AFAB6-48EF-4D2C-ADF7-EB40F86E2DFA}" type="presParOf" srcId="{0C5284E6-63CD-4EE0-A708-D3AE29AB086D}" destId="{68457935-09A2-4A2B-B2FE-DC265DA82B9A}" srcOrd="1" destOrd="0" presId="urn:microsoft.com/office/officeart/2018/2/layout/IconVerticalSolidList"/>
    <dgm:cxn modelId="{3C47324E-83DB-483A-BF9B-ECADEA35DF10}" type="presParOf" srcId="{0C5284E6-63CD-4EE0-A708-D3AE29AB086D}" destId="{074D7C47-7E6D-4153-9EF5-F921CC4149A8}" srcOrd="2" destOrd="0" presId="urn:microsoft.com/office/officeart/2018/2/layout/IconVerticalSolidList"/>
    <dgm:cxn modelId="{094E004E-1679-4C9D-8113-1CC7254B20EC}" type="presParOf" srcId="{0C5284E6-63CD-4EE0-A708-D3AE29AB086D}" destId="{47D391CF-0F2C-4C39-99ED-1F9BBFDAB2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8BCDE8-C0F6-45AD-B24A-3CDEDBBB74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56D17E-179A-4283-9617-1C0CD46215A0}">
      <dgm:prSet/>
      <dgm:spPr/>
      <dgm:t>
        <a:bodyPr/>
        <a:lstStyle/>
        <a:p>
          <a:r>
            <a:rPr lang="cs-CZ"/>
            <a:t>Postupně plánujeme nová setkání (fyzicky i online) do konce řešení projektu</a:t>
          </a:r>
          <a:endParaRPr lang="en-US"/>
        </a:p>
      </dgm:t>
    </dgm:pt>
    <dgm:pt modelId="{F7DADCF1-8D01-4CBB-B330-ADBA17325269}" type="parTrans" cxnId="{16C20DE8-609A-4EFA-A6AC-74386132F96E}">
      <dgm:prSet/>
      <dgm:spPr/>
      <dgm:t>
        <a:bodyPr/>
        <a:lstStyle/>
        <a:p>
          <a:endParaRPr lang="en-US"/>
        </a:p>
      </dgm:t>
    </dgm:pt>
    <dgm:pt modelId="{AF8CF615-A972-43D5-99C0-4BD6E11D7A62}" type="sibTrans" cxnId="{16C20DE8-609A-4EFA-A6AC-74386132F96E}">
      <dgm:prSet/>
      <dgm:spPr/>
      <dgm:t>
        <a:bodyPr/>
        <a:lstStyle/>
        <a:p>
          <a:endParaRPr lang="en-US"/>
        </a:p>
      </dgm:t>
    </dgm:pt>
    <dgm:pt modelId="{36A0DF74-4C2B-4F64-A2BC-C964FD194537}">
      <dgm:prSet/>
      <dgm:spPr/>
      <dgm:t>
        <a:bodyPr/>
        <a:lstStyle/>
        <a:p>
          <a:r>
            <a:rPr lang="cs-CZ"/>
            <a:t>Cílem budoucích setkání bude diskuse o pilotním ověřování navrženého kurzu v praxi (studenti VŠ i učitelé MŠ)</a:t>
          </a:r>
          <a:endParaRPr lang="en-US"/>
        </a:p>
      </dgm:t>
    </dgm:pt>
    <dgm:pt modelId="{615A849A-ACA3-4977-93B8-1295F9BBE2DC}" type="parTrans" cxnId="{DB2A3B4D-C837-44CD-91B1-100BAD3541E7}">
      <dgm:prSet/>
      <dgm:spPr/>
      <dgm:t>
        <a:bodyPr/>
        <a:lstStyle/>
        <a:p>
          <a:endParaRPr lang="en-US"/>
        </a:p>
      </dgm:t>
    </dgm:pt>
    <dgm:pt modelId="{A21655EC-0CEF-4B74-8E69-426FCBA39ECB}" type="sibTrans" cxnId="{DB2A3B4D-C837-44CD-91B1-100BAD3541E7}">
      <dgm:prSet/>
      <dgm:spPr/>
      <dgm:t>
        <a:bodyPr/>
        <a:lstStyle/>
        <a:p>
          <a:endParaRPr lang="en-US"/>
        </a:p>
      </dgm:t>
    </dgm:pt>
    <dgm:pt modelId="{456030ED-D239-4E34-AABC-34AE36074EF3}" type="pres">
      <dgm:prSet presAssocID="{438BCDE8-C0F6-45AD-B24A-3CDEDBBB74A0}" presName="root" presStyleCnt="0">
        <dgm:presLayoutVars>
          <dgm:dir/>
          <dgm:resizeHandles val="exact"/>
        </dgm:presLayoutVars>
      </dgm:prSet>
      <dgm:spPr/>
    </dgm:pt>
    <dgm:pt modelId="{CEE7FA3F-DF7F-4E6E-852D-1C240E6CF272}" type="pres">
      <dgm:prSet presAssocID="{7856D17E-179A-4283-9617-1C0CD46215A0}" presName="compNode" presStyleCnt="0"/>
      <dgm:spPr/>
    </dgm:pt>
    <dgm:pt modelId="{C1B48696-19E3-4962-9AD3-C2FB6AB18C49}" type="pres">
      <dgm:prSet presAssocID="{7856D17E-179A-4283-9617-1C0CD46215A0}" presName="bgRect" presStyleLbl="bgShp" presStyleIdx="0" presStyleCnt="2"/>
      <dgm:spPr/>
    </dgm:pt>
    <dgm:pt modelId="{3C466318-99E4-4862-8E91-F6CC27D3C01D}" type="pres">
      <dgm:prSet presAssocID="{7856D17E-179A-4283-9617-1C0CD46215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EFE1DAED-1A08-4F49-840D-92204AF426E0}" type="pres">
      <dgm:prSet presAssocID="{7856D17E-179A-4283-9617-1C0CD46215A0}" presName="spaceRect" presStyleCnt="0"/>
      <dgm:spPr/>
    </dgm:pt>
    <dgm:pt modelId="{44A6AE35-D20B-4608-9FC0-C1A28FF87099}" type="pres">
      <dgm:prSet presAssocID="{7856D17E-179A-4283-9617-1C0CD46215A0}" presName="parTx" presStyleLbl="revTx" presStyleIdx="0" presStyleCnt="2">
        <dgm:presLayoutVars>
          <dgm:chMax val="0"/>
          <dgm:chPref val="0"/>
        </dgm:presLayoutVars>
      </dgm:prSet>
      <dgm:spPr/>
    </dgm:pt>
    <dgm:pt modelId="{3BC56CDD-CD8D-4388-9DF8-B70840D1E329}" type="pres">
      <dgm:prSet presAssocID="{AF8CF615-A972-43D5-99C0-4BD6E11D7A62}" presName="sibTrans" presStyleCnt="0"/>
      <dgm:spPr/>
    </dgm:pt>
    <dgm:pt modelId="{BB8BFC63-87C8-4FDF-88AF-C5094CF302C1}" type="pres">
      <dgm:prSet presAssocID="{36A0DF74-4C2B-4F64-A2BC-C964FD194537}" presName="compNode" presStyleCnt="0"/>
      <dgm:spPr/>
    </dgm:pt>
    <dgm:pt modelId="{5284F5BB-C7DF-4956-BB2F-7C0603A9F7CD}" type="pres">
      <dgm:prSet presAssocID="{36A0DF74-4C2B-4F64-A2BC-C964FD194537}" presName="bgRect" presStyleLbl="bgShp" presStyleIdx="1" presStyleCnt="2"/>
      <dgm:spPr/>
    </dgm:pt>
    <dgm:pt modelId="{D1698579-0C79-4DFB-923A-C58C42759938}" type="pres">
      <dgm:prSet presAssocID="{36A0DF74-4C2B-4F64-A2BC-C964FD19453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40A056CF-0947-45CD-90BB-544756EF1498}" type="pres">
      <dgm:prSet presAssocID="{36A0DF74-4C2B-4F64-A2BC-C964FD194537}" presName="spaceRect" presStyleCnt="0"/>
      <dgm:spPr/>
    </dgm:pt>
    <dgm:pt modelId="{0B8944EF-76CE-4559-94D8-76AEBFFFB9DF}" type="pres">
      <dgm:prSet presAssocID="{36A0DF74-4C2B-4F64-A2BC-C964FD19453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42BA004-6064-40CF-8ED2-6CAB71E23348}" type="presOf" srcId="{7856D17E-179A-4283-9617-1C0CD46215A0}" destId="{44A6AE35-D20B-4608-9FC0-C1A28FF87099}" srcOrd="0" destOrd="0" presId="urn:microsoft.com/office/officeart/2018/2/layout/IconVerticalSolidList"/>
    <dgm:cxn modelId="{B7299047-D7F0-483A-AD1E-D43FFC31E7EC}" type="presOf" srcId="{36A0DF74-4C2B-4F64-A2BC-C964FD194537}" destId="{0B8944EF-76CE-4559-94D8-76AEBFFFB9DF}" srcOrd="0" destOrd="0" presId="urn:microsoft.com/office/officeart/2018/2/layout/IconVerticalSolidList"/>
    <dgm:cxn modelId="{DB2A3B4D-C837-44CD-91B1-100BAD3541E7}" srcId="{438BCDE8-C0F6-45AD-B24A-3CDEDBBB74A0}" destId="{36A0DF74-4C2B-4F64-A2BC-C964FD194537}" srcOrd="1" destOrd="0" parTransId="{615A849A-ACA3-4977-93B8-1295F9BBE2DC}" sibTransId="{A21655EC-0CEF-4B74-8E69-426FCBA39ECB}"/>
    <dgm:cxn modelId="{13A22CDF-2C29-49F3-85C2-9BF3EB1C0D7D}" type="presOf" srcId="{438BCDE8-C0F6-45AD-B24A-3CDEDBBB74A0}" destId="{456030ED-D239-4E34-AABC-34AE36074EF3}" srcOrd="0" destOrd="0" presId="urn:microsoft.com/office/officeart/2018/2/layout/IconVerticalSolidList"/>
    <dgm:cxn modelId="{16C20DE8-609A-4EFA-A6AC-74386132F96E}" srcId="{438BCDE8-C0F6-45AD-B24A-3CDEDBBB74A0}" destId="{7856D17E-179A-4283-9617-1C0CD46215A0}" srcOrd="0" destOrd="0" parTransId="{F7DADCF1-8D01-4CBB-B330-ADBA17325269}" sibTransId="{AF8CF615-A972-43D5-99C0-4BD6E11D7A62}"/>
    <dgm:cxn modelId="{2B74F57E-F58F-40C3-ACEA-1A65026AF4AD}" type="presParOf" srcId="{456030ED-D239-4E34-AABC-34AE36074EF3}" destId="{CEE7FA3F-DF7F-4E6E-852D-1C240E6CF272}" srcOrd="0" destOrd="0" presId="urn:microsoft.com/office/officeart/2018/2/layout/IconVerticalSolidList"/>
    <dgm:cxn modelId="{F446F760-9D5B-470C-8764-EBECF263231A}" type="presParOf" srcId="{CEE7FA3F-DF7F-4E6E-852D-1C240E6CF272}" destId="{C1B48696-19E3-4962-9AD3-C2FB6AB18C49}" srcOrd="0" destOrd="0" presId="urn:microsoft.com/office/officeart/2018/2/layout/IconVerticalSolidList"/>
    <dgm:cxn modelId="{8E1F34BC-66DF-4023-A246-D401D5B34D65}" type="presParOf" srcId="{CEE7FA3F-DF7F-4E6E-852D-1C240E6CF272}" destId="{3C466318-99E4-4862-8E91-F6CC27D3C01D}" srcOrd="1" destOrd="0" presId="urn:microsoft.com/office/officeart/2018/2/layout/IconVerticalSolidList"/>
    <dgm:cxn modelId="{01C76F6F-E9EC-4DFA-A6C6-93E5FA00C4BA}" type="presParOf" srcId="{CEE7FA3F-DF7F-4E6E-852D-1C240E6CF272}" destId="{EFE1DAED-1A08-4F49-840D-92204AF426E0}" srcOrd="2" destOrd="0" presId="urn:microsoft.com/office/officeart/2018/2/layout/IconVerticalSolidList"/>
    <dgm:cxn modelId="{D6EE82E6-5180-4872-8E28-78B82D59C878}" type="presParOf" srcId="{CEE7FA3F-DF7F-4E6E-852D-1C240E6CF272}" destId="{44A6AE35-D20B-4608-9FC0-C1A28FF87099}" srcOrd="3" destOrd="0" presId="urn:microsoft.com/office/officeart/2018/2/layout/IconVerticalSolidList"/>
    <dgm:cxn modelId="{989B4743-BB0D-4884-86A7-7CD3817BE7A4}" type="presParOf" srcId="{456030ED-D239-4E34-AABC-34AE36074EF3}" destId="{3BC56CDD-CD8D-4388-9DF8-B70840D1E329}" srcOrd="1" destOrd="0" presId="urn:microsoft.com/office/officeart/2018/2/layout/IconVerticalSolidList"/>
    <dgm:cxn modelId="{48DF2705-17AB-4533-BB2D-0D1617739BDA}" type="presParOf" srcId="{456030ED-D239-4E34-AABC-34AE36074EF3}" destId="{BB8BFC63-87C8-4FDF-88AF-C5094CF302C1}" srcOrd="2" destOrd="0" presId="urn:microsoft.com/office/officeart/2018/2/layout/IconVerticalSolidList"/>
    <dgm:cxn modelId="{FE9E0963-B919-4EB5-A7A5-26DA101A03F4}" type="presParOf" srcId="{BB8BFC63-87C8-4FDF-88AF-C5094CF302C1}" destId="{5284F5BB-C7DF-4956-BB2F-7C0603A9F7CD}" srcOrd="0" destOrd="0" presId="urn:microsoft.com/office/officeart/2018/2/layout/IconVerticalSolidList"/>
    <dgm:cxn modelId="{04FE56E3-1125-4B3B-AFF2-929CCA1EB555}" type="presParOf" srcId="{BB8BFC63-87C8-4FDF-88AF-C5094CF302C1}" destId="{D1698579-0C79-4DFB-923A-C58C42759938}" srcOrd="1" destOrd="0" presId="urn:microsoft.com/office/officeart/2018/2/layout/IconVerticalSolidList"/>
    <dgm:cxn modelId="{E631004D-7034-4804-8EE5-72A0A3E53D2A}" type="presParOf" srcId="{BB8BFC63-87C8-4FDF-88AF-C5094CF302C1}" destId="{40A056CF-0947-45CD-90BB-544756EF1498}" srcOrd="2" destOrd="0" presId="urn:microsoft.com/office/officeart/2018/2/layout/IconVerticalSolidList"/>
    <dgm:cxn modelId="{DEAA814E-A62C-4C51-8924-605918E11C20}" type="presParOf" srcId="{BB8BFC63-87C8-4FDF-88AF-C5094CF302C1}" destId="{0B8944EF-76CE-4559-94D8-76AEBFFFB9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6B3B3-E830-4243-8E8A-C71BB99988B3}">
      <dsp:nvSpPr>
        <dsp:cNvPr id="0" name=""/>
        <dsp:cNvSpPr/>
      </dsp:nvSpPr>
      <dsp:spPr>
        <a:xfrm>
          <a:off x="0" y="0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Příprava a realizace online kurzu pro předškolním vzdělávání, jehož náplní bude podpora znalostí, postojů a chování v oblasti udržitelného rozvoje.</a:t>
          </a:r>
          <a:endParaRPr lang="en-US" sz="1900" kern="1200"/>
        </a:p>
      </dsp:txBody>
      <dsp:txXfrm>
        <a:off x="32808" y="32808"/>
        <a:ext cx="7988621" cy="1054523"/>
      </dsp:txXfrm>
    </dsp:sp>
    <dsp:sp modelId="{739B7807-3E77-4C51-89B9-820008A5920C}">
      <dsp:nvSpPr>
        <dsp:cNvPr id="0" name=""/>
        <dsp:cNvSpPr/>
      </dsp:nvSpPr>
      <dsp:spPr>
        <a:xfrm>
          <a:off x="811529" y="1306829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Posílení dovedností a znalostí učitelů mateřských škol o udržitelném rozvoji pro vzdělávání nejmladší generace evropských občanů v environmentální, sociální a kulturní oblasti a ekonomické oblasti  udržitelnosti. </a:t>
          </a:r>
          <a:endParaRPr lang="en-US" sz="1900" kern="1200"/>
        </a:p>
      </dsp:txBody>
      <dsp:txXfrm>
        <a:off x="844337" y="1339637"/>
        <a:ext cx="7592103" cy="1054523"/>
      </dsp:txXfrm>
    </dsp:sp>
    <dsp:sp modelId="{D986C72F-A8F2-4458-80EC-63C008642487}">
      <dsp:nvSpPr>
        <dsp:cNvPr id="0" name=""/>
        <dsp:cNvSpPr/>
      </dsp:nvSpPr>
      <dsp:spPr>
        <a:xfrm>
          <a:off x="1623059" y="2613659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Projekt probíhá od ledna 2022 do června 2024.</a:t>
          </a:r>
          <a:endParaRPr lang="en-US" sz="1900" kern="1200"/>
        </a:p>
      </dsp:txBody>
      <dsp:txXfrm>
        <a:off x="1655867" y="2646467"/>
        <a:ext cx="7592103" cy="1054523"/>
      </dsp:txXfrm>
    </dsp:sp>
    <dsp:sp modelId="{B85013F2-AC4C-480F-A5A4-A26085A6CB7D}">
      <dsp:nvSpPr>
        <dsp:cNvPr id="0" name=""/>
        <dsp:cNvSpPr/>
      </dsp:nvSpPr>
      <dsp:spPr>
        <a:xfrm>
          <a:off x="8469249" y="849439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633069" y="849439"/>
        <a:ext cx="400450" cy="547888"/>
      </dsp:txXfrm>
    </dsp:sp>
    <dsp:sp modelId="{BDADC543-C257-45D9-8172-9F55509BA202}">
      <dsp:nvSpPr>
        <dsp:cNvPr id="0" name=""/>
        <dsp:cNvSpPr/>
      </dsp:nvSpPr>
      <dsp:spPr>
        <a:xfrm>
          <a:off x="9280779" y="2148801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444599" y="2148801"/>
        <a:ext cx="400450" cy="547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CC719-9FED-47BE-B053-2FAE415B808A}">
      <dsp:nvSpPr>
        <dsp:cNvPr id="0" name=""/>
        <dsp:cNvSpPr/>
      </dsp:nvSpPr>
      <dsp:spPr>
        <a:xfrm>
          <a:off x="0" y="46298"/>
          <a:ext cx="6245265" cy="1784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Online kurz, který se bude skládat z 8 modulů o udržitelném rozvoji v předškolním vzdělávání – např. environmentální modul, sociální a kulturní modul, ekonomický modul</a:t>
          </a:r>
          <a:endParaRPr lang="en-US" sz="2500" kern="1200"/>
        </a:p>
      </dsp:txBody>
      <dsp:txXfrm>
        <a:off x="87100" y="133398"/>
        <a:ext cx="6071065" cy="1610050"/>
      </dsp:txXfrm>
    </dsp:sp>
    <dsp:sp modelId="{598A095B-8BBD-4392-8E51-BC962F4FA6AC}">
      <dsp:nvSpPr>
        <dsp:cNvPr id="0" name=""/>
        <dsp:cNvSpPr/>
      </dsp:nvSpPr>
      <dsp:spPr>
        <a:xfrm>
          <a:off x="0" y="1902548"/>
          <a:ext cx="6245265" cy="178425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Tento kurz bude součástí mobilní aplikace edCHild</a:t>
          </a:r>
          <a:endParaRPr lang="en-US" sz="2500" kern="1200"/>
        </a:p>
      </dsp:txBody>
      <dsp:txXfrm>
        <a:off x="87100" y="1989648"/>
        <a:ext cx="6071065" cy="1610050"/>
      </dsp:txXfrm>
    </dsp:sp>
    <dsp:sp modelId="{543CC0E3-3717-47A6-908D-18A61403C197}">
      <dsp:nvSpPr>
        <dsp:cNvPr id="0" name=""/>
        <dsp:cNvSpPr/>
      </dsp:nvSpPr>
      <dsp:spPr>
        <a:xfrm>
          <a:off x="0" y="3758798"/>
          <a:ext cx="6245265" cy="178425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Kurz bude určen učitelům mateřské školy a studentům učitelství pro mateřskou školu</a:t>
          </a:r>
          <a:endParaRPr lang="en-US" sz="2500" kern="1200"/>
        </a:p>
      </dsp:txBody>
      <dsp:txXfrm>
        <a:off x="87100" y="3845898"/>
        <a:ext cx="6071065" cy="1610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C6DE3-0F17-49FD-8DAC-DA9F2E68FDEB}">
      <dsp:nvSpPr>
        <dsp:cNvPr id="0" name=""/>
        <dsp:cNvSpPr/>
      </dsp:nvSpPr>
      <dsp:spPr>
        <a:xfrm>
          <a:off x="0" y="708097"/>
          <a:ext cx="10515600" cy="1307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1C21C-9CF9-40E1-B66F-ECAD366163DA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7CA80-66A3-4FB8-8D93-0434221B8018}">
      <dsp:nvSpPr>
        <dsp:cNvPr id="0" name=""/>
        <dsp:cNvSpPr/>
      </dsp:nvSpPr>
      <dsp:spPr>
        <a:xfrm>
          <a:off x="1509882" y="708097"/>
          <a:ext cx="4732020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Kolegyně z předsednictva OMEP ČR Karolína Bílková a Hana Navrátilová se zúčastnily setkání ve Francii na podzim 2022</a:t>
          </a:r>
          <a:endParaRPr lang="en-US" sz="1900" kern="1200"/>
        </a:p>
      </dsp:txBody>
      <dsp:txXfrm>
        <a:off x="1509882" y="708097"/>
        <a:ext cx="4732020" cy="1307257"/>
      </dsp:txXfrm>
    </dsp:sp>
    <dsp:sp modelId="{0735250F-B767-4031-89D9-906792885CAA}">
      <dsp:nvSpPr>
        <dsp:cNvPr id="0" name=""/>
        <dsp:cNvSpPr/>
      </dsp:nvSpPr>
      <dsp:spPr>
        <a:xfrm>
          <a:off x="6241902" y="708097"/>
          <a:ext cx="427369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Výstupem byl podklad k efektivnějšímu zpracování „našeho“ modulu a jejich konzistentnost s dalšími moduly tohoto kurzu</a:t>
          </a:r>
          <a:endParaRPr lang="en-US" sz="1400" kern="1200"/>
        </a:p>
      </dsp:txBody>
      <dsp:txXfrm>
        <a:off x="6241902" y="708097"/>
        <a:ext cx="4273697" cy="1307257"/>
      </dsp:txXfrm>
    </dsp:sp>
    <dsp:sp modelId="{C84B4AEA-B805-4E4D-B7D8-BDB73BEF8C48}">
      <dsp:nvSpPr>
        <dsp:cNvPr id="0" name=""/>
        <dsp:cNvSpPr/>
      </dsp:nvSpPr>
      <dsp:spPr>
        <a:xfrm>
          <a:off x="0" y="2342169"/>
          <a:ext cx="10515600" cy="1307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57935-09A2-4A2B-B2FE-DC265DA82B9A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391CF-0F2C-4C39-99ED-1F9BBFDAB206}">
      <dsp:nvSpPr>
        <dsp:cNvPr id="0" name=""/>
        <dsp:cNvSpPr/>
      </dsp:nvSpPr>
      <dsp:spPr>
        <a:xfrm>
          <a:off x="1509882" y="2342169"/>
          <a:ext cx="9005717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Modul o sociální a kulturní dimenzi byl během podzimu a zimy několikrát přepracován a nyní je své poslední verzi připraven k hodnocení externími účastníky</a:t>
          </a:r>
          <a:endParaRPr lang="en-US" sz="1900" kern="1200"/>
        </a:p>
      </dsp:txBody>
      <dsp:txXfrm>
        <a:off x="1509882" y="2342169"/>
        <a:ext cx="9005717" cy="1307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48696-19E3-4962-9AD3-C2FB6AB18C49}">
      <dsp:nvSpPr>
        <dsp:cNvPr id="0" name=""/>
        <dsp:cNvSpPr/>
      </dsp:nvSpPr>
      <dsp:spPr>
        <a:xfrm>
          <a:off x="0" y="894261"/>
          <a:ext cx="5861090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66318-99E4-4862-8E91-F6CC27D3C01D}">
      <dsp:nvSpPr>
        <dsp:cNvPr id="0" name=""/>
        <dsp:cNvSpPr/>
      </dsp:nvSpPr>
      <dsp:spPr>
        <a:xfrm>
          <a:off x="499410" y="1265724"/>
          <a:ext cx="908019" cy="908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6AE35-D20B-4608-9FC0-C1A28FF87099}">
      <dsp:nvSpPr>
        <dsp:cNvPr id="0" name=""/>
        <dsp:cNvSpPr/>
      </dsp:nvSpPr>
      <dsp:spPr>
        <a:xfrm>
          <a:off x="1906841" y="894261"/>
          <a:ext cx="3954248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Postupně plánujeme nová setkání (fyzicky i online) do konce řešení projektu</a:t>
          </a:r>
          <a:endParaRPr lang="en-US" sz="2300" kern="1200"/>
        </a:p>
      </dsp:txBody>
      <dsp:txXfrm>
        <a:off x="1906841" y="894261"/>
        <a:ext cx="3954248" cy="1650945"/>
      </dsp:txXfrm>
    </dsp:sp>
    <dsp:sp modelId="{5284F5BB-C7DF-4956-BB2F-7C0603A9F7CD}">
      <dsp:nvSpPr>
        <dsp:cNvPr id="0" name=""/>
        <dsp:cNvSpPr/>
      </dsp:nvSpPr>
      <dsp:spPr>
        <a:xfrm>
          <a:off x="0" y="2957943"/>
          <a:ext cx="5861090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98579-0C79-4DFB-923A-C58C42759938}">
      <dsp:nvSpPr>
        <dsp:cNvPr id="0" name=""/>
        <dsp:cNvSpPr/>
      </dsp:nvSpPr>
      <dsp:spPr>
        <a:xfrm>
          <a:off x="499410" y="3329405"/>
          <a:ext cx="908019" cy="908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944EF-76CE-4559-94D8-76AEBFFFB9DF}">
      <dsp:nvSpPr>
        <dsp:cNvPr id="0" name=""/>
        <dsp:cNvSpPr/>
      </dsp:nvSpPr>
      <dsp:spPr>
        <a:xfrm>
          <a:off x="1906841" y="2957943"/>
          <a:ext cx="3954248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Cílem budoucích setkání bude diskuse o pilotním ověřování navrženého kurzu v praxi (studenti VŠ i učitelé MŠ)</a:t>
          </a:r>
          <a:endParaRPr lang="en-US" sz="2300" kern="1200"/>
        </a:p>
      </dsp:txBody>
      <dsp:txXfrm>
        <a:off x="1906841" y="2957943"/>
        <a:ext cx="3954248" cy="165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F0679-D631-7B69-BAF0-BB689971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DD59FB-0092-D042-686A-37BC064F1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1CE7EA-A1D4-BB42-8A75-AF9C70FB4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397E0B-04B0-F3DD-7CD5-215AE57F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B43688-90BE-FB0B-F78D-DD795C9D6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87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5D35D-4A65-3250-0950-FFAE1F93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4639A0-8FFE-6BDF-2096-028591064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99850D-AEF0-505E-5B5B-1A1713315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95F585-9AFA-E202-1BFB-90A7A0F2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90BF6F-9AA5-5FFC-E578-11BAA959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58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C82C5BF-6AE7-C97D-5604-EB84E6CC4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3862BD-D15D-F022-A973-FB9956F6D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03F0A2-5725-F278-5698-402CC62B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DB96F1-1983-6810-DC57-6C5EAB69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A14EFC-8F63-3513-6312-CBD02A0C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50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B3964-E530-CF3C-4E23-3768EB36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271E9-1EF4-B86D-CACE-CF9E4C0E2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D981B7-FC37-7CB9-58B4-D5D4D08B4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136C02-F4B8-4931-3F92-27FC6762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4B7F91-5356-8391-15F4-7370E861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06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81FC6-F7D6-AD1B-5D61-A3067CA37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3020D60-EA0D-8651-FAD1-43C21D4D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652DB9-630C-1B04-3879-C559A596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861330-2B6C-0C1A-B440-04C0C79A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59CA3C-92EC-4FF6-8CCE-70A48C9C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13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FB47E-EAC4-73DA-3AAC-DEB00420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E5F9B-BB0A-9362-4CD2-811152E06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B813E9-A20A-4209-524A-EE99B5EA3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945A076-28F5-239C-C118-EAA6A057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BA8EDA-E235-27A3-AD9A-45E2BE1A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C509DF4-2E35-B231-94C7-4D484BFF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47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7B0B0-8C35-1A6A-27E5-43C377B8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45772D-0439-7F36-DF86-AEFA3D94E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3A02F0-7E34-F57E-2304-29B301173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F98EB1-CDBE-7A47-1451-89480F76F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B5D3C0-791B-1275-D86A-76F17A6A3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080A45F-4A3F-62B7-642B-64F3A70E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2268B6-BD4A-C2EA-29AB-933CF313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8B98456-8A39-872B-E3F4-EC790666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72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1C382-B777-D02D-B2FF-FA89EFCD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110745-5B76-D1B1-82C1-CAAA9B30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20DFDA3-CE0F-9777-2FAA-14E46896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D3FB65-DC79-6E1C-C0BF-D0CC0226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38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3D3BFF-A97E-3AA7-849E-81DC7BE6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70C9AE-0B00-7B91-C97C-B2CE195E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AE758E-7117-1FD2-C5BF-2D3A67A6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14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4EFFA-EAAE-A299-7F62-DBE20EB2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892F42-CAD8-204F-3CDA-27272C784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6D9F27-0806-8030-B548-289C953CD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1FAE78-C29E-E68B-878F-63346FAE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B656F0-6069-31E4-3E51-707A4385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013FE1-FFCE-52D8-4B21-90B9D782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67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0BBEA-A06F-00DF-C55B-800E2A7B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B620FE3-949C-D5FA-8B8D-EA292ADAD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C7B6D1-4EF6-050E-453D-DBF2AD341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9C55D0-A95B-87E3-B1CB-D90E621C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61CAB2-DBD8-EFF6-85AD-0E5B9EA3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778D5E-0744-52FC-6C12-DC6A01F3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02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A669616-E405-059A-1C13-463048ACF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2E9E9F-1E62-CBB3-2C97-1AD090E12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22E87B-F732-4973-E80B-F2DC196790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0253-3275-4644-8577-FE08FDD286F1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971B2E-3946-3D7D-7C06-4C30609CC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9CEF31-3D58-4A72-707C-02E081198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F27D-F767-49E8-9F38-D490B64188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31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CFCDAF-46CE-4056-866C-5EE9122FD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F587EB1-1674-4B8B-88AD-2A81FFFB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B3CCF-8A2B-F267-C301-351669F7AA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b="6250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86EDDE-6358-43C8-9AAA-5CB4C1601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81934"/>
            <a:ext cx="5257801" cy="51815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000">
                <a:solidFill>
                  <a:srgbClr val="FFFFFF"/>
                </a:solidFill>
              </a:rPr>
              <a:t>Udržitelný rozvoj v předškolním vzdělávání od začátku: Online kurz pro předškolní vzdělávání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73056"/>
            <a:ext cx="0" cy="6476066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2814" y="74031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1594" y="969611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7274" y="1484755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20BDBC-1841-4AA7-85E0-D5A5FFF3E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9042" y="698643"/>
            <a:ext cx="4124758" cy="53014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Erasmus+ project KA220-SCH - Cooperation partnerships in school education</a:t>
            </a:r>
          </a:p>
          <a:p>
            <a:pPr algn="l"/>
            <a:r>
              <a:rPr lang="en-US" sz="2000" dirty="0" err="1">
                <a:solidFill>
                  <a:srgbClr val="FFFFFF"/>
                </a:solidFill>
              </a:rPr>
              <a:t>Projekt</a:t>
            </a:r>
            <a:r>
              <a:rPr lang="en-US" sz="2000" dirty="0">
                <a:solidFill>
                  <a:srgbClr val="FFFFFF"/>
                </a:solidFill>
              </a:rPr>
              <a:t> je </a:t>
            </a:r>
            <a:r>
              <a:rPr lang="en-US" sz="2000" dirty="0" err="1">
                <a:solidFill>
                  <a:srgbClr val="FFFFFF"/>
                </a:solidFill>
              </a:rPr>
              <a:t>sponzorován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Evropskou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unií</a:t>
            </a: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Milada Rabušicová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Petra Vystrčilová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l"/>
            <a:r>
              <a:rPr lang="en-US" sz="2000" dirty="0" err="1">
                <a:solidFill>
                  <a:srgbClr val="FFFFFF"/>
                </a:solidFill>
              </a:rPr>
              <a:t>Členská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schůze</a:t>
            </a:r>
            <a:r>
              <a:rPr lang="en-US" sz="2000" dirty="0">
                <a:solidFill>
                  <a:srgbClr val="FFFFFF"/>
                </a:solidFill>
              </a:rPr>
              <a:t> OMEP ČR </a:t>
            </a:r>
            <a:r>
              <a:rPr lang="cs-CZ" sz="2000" dirty="0">
                <a:solidFill>
                  <a:srgbClr val="FFFFFF"/>
                </a:solidFill>
              </a:rPr>
              <a:t>31.3.2023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1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F8F349-6F6F-473A-95DA-0703E41E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cs-CZ" sz="4000"/>
              <a:t>Cíl projektu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A5EC4C5-B2B6-65D8-191F-84F7E3709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852524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88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59C294-96D1-4B4B-B6C3-3CE454D6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Výstupy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projektu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A77B329-293C-9462-EB3C-FC0DC278F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76754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06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932192-C368-410B-9D90-D0734A67A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Online kurz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F1C8F4-539D-4347-BF41-77E372F9D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Každý z 8 modulů bude mít 4 části: </a:t>
            </a:r>
          </a:p>
          <a:p>
            <a:pPr lvl="1"/>
            <a:r>
              <a:rPr lang="cs-CZ" dirty="0"/>
              <a:t>Úvod (představení daného modulu)</a:t>
            </a:r>
          </a:p>
          <a:p>
            <a:pPr lvl="1"/>
            <a:r>
              <a:rPr lang="cs-CZ" dirty="0"/>
              <a:t>Implementace (náměty na vzdělávací nabídku) </a:t>
            </a:r>
          </a:p>
          <a:p>
            <a:pPr lvl="1"/>
            <a:r>
              <a:rPr lang="cs-CZ" dirty="0"/>
              <a:t>Dokumentace (část pro účastníka kurzu, ve které představí své aktivity)</a:t>
            </a:r>
          </a:p>
          <a:p>
            <a:pPr lvl="1"/>
            <a:r>
              <a:rPr lang="cs-CZ" dirty="0"/>
              <a:t>Analýza (reflexe, zpětná vazba k realizovaným aktivitám)</a:t>
            </a:r>
          </a:p>
        </p:txBody>
      </p:sp>
    </p:spTree>
    <p:extLst>
      <p:ext uri="{BB962C8B-B14F-4D97-AF65-F5344CB8AC3E}">
        <p14:creationId xmlns:p14="http://schemas.microsoft.com/office/powerpoint/2010/main" val="2498646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AAFBAA-965C-E22A-EBDB-702EA1D16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cs-CZ" sz="3700"/>
              <a:t>Ohlédnutí se za řešením projektu v posledním půlroce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5F64B0D-5C8C-16BB-9B18-EDD491A06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89010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71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C2FDEE-C96C-C65E-6837-1FEC2BB6B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10047"/>
            <a:ext cx="3300984" cy="1645920"/>
          </a:xfrm>
        </p:spPr>
        <p:txBody>
          <a:bodyPr>
            <a:normAutofit/>
          </a:bodyPr>
          <a:lstStyle/>
          <a:p>
            <a:r>
              <a:rPr lang="cs-CZ" sz="4000" b="1" dirty="0"/>
              <a:t>Ukázka modulu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1239BA-295F-7A4F-9368-BF63DE96D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E42EC371-0B0B-38E4-00C5-8322ED3E8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66" y="2606462"/>
            <a:ext cx="2729484" cy="3639312"/>
          </a:xfrm>
          <a:prstGeom prst="rect">
            <a:avLst/>
          </a:prstGeom>
        </p:spPr>
      </p:pic>
      <p:pic>
        <p:nvPicPr>
          <p:cNvPr id="7" name="Obrázek 6" descr="Obsah obrázku diagram, text">
            <a:extLst>
              <a:ext uri="{FF2B5EF4-FFF2-40B4-BE49-F238E27FC236}">
                <a16:creationId xmlns:a16="http://schemas.microsoft.com/office/drawing/2014/main" id="{5CFEA861-4C29-A4C5-A986-52EB47970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81" y="2606462"/>
            <a:ext cx="2729484" cy="3639312"/>
          </a:xfrm>
          <a:prstGeom prst="rect">
            <a:avLst/>
          </a:prstGeom>
        </p:spPr>
      </p:pic>
      <p:pic>
        <p:nvPicPr>
          <p:cNvPr id="9" name="Obrázek 8" descr="Obsah obrázku text, noviny, dokument&#10;&#10;Popis byl vytvořen automaticky">
            <a:extLst>
              <a:ext uri="{FF2B5EF4-FFF2-40B4-BE49-F238E27FC236}">
                <a16:creationId xmlns:a16="http://schemas.microsoft.com/office/drawing/2014/main" id="{BF9382E4-24D8-4090-9405-F641A36DD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897" y="2606462"/>
            <a:ext cx="2729484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8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7E5DD-979B-0B1C-F96A-79057EC9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Současný stav řešení projektu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FAAE49-79FB-3C21-6212-8557C9C68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Nyní připravujeme setkání v Brně:</a:t>
            </a:r>
          </a:p>
          <a:p>
            <a:pPr lvl="1"/>
            <a:r>
              <a:rPr lang="cs-CZ" dirty="0"/>
              <a:t>24. a 25. dubna 2023 na PED MUNI</a:t>
            </a:r>
          </a:p>
          <a:p>
            <a:pPr lvl="1"/>
            <a:r>
              <a:rPr lang="cs-CZ" dirty="0"/>
              <a:t>5 zástupců z každé partnerské země (řešitelé projektu i učitelé z MŠ) </a:t>
            </a:r>
          </a:p>
          <a:p>
            <a:pPr lvl="1"/>
            <a:r>
              <a:rPr lang="cs-CZ" dirty="0"/>
              <a:t>cílem setkání je zhodnotit obsah celého kurzu a ověřit funkčnost kurzu v aplikaci </a:t>
            </a:r>
            <a:r>
              <a:rPr lang="cs-CZ" dirty="0" err="1"/>
              <a:t>edChild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28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5C1007-5C81-DAE6-C95A-ABBFC1B2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cs-CZ" sz="8000"/>
              <a:t>Výhledy do dalšího řešení projektu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80AD46C-A6BC-F2C9-9F33-993A5D18C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985910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165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9F8D4E-A75B-9257-855D-03E414BD8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Děkujeme za pozornost.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09B79C-2DCA-02DC-566F-78FBCD1A7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4877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356</Words>
  <Application>Microsoft Office PowerPoint</Application>
  <PresentationFormat>Širokoúhlá obrazovka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Udržitelný rozvoj v předškolním vzdělávání od začátku: Online kurz pro předškolní vzdělávání</vt:lpstr>
      <vt:lpstr>Cíl projektu</vt:lpstr>
      <vt:lpstr>Výstupy z projektu</vt:lpstr>
      <vt:lpstr>Online kurz</vt:lpstr>
      <vt:lpstr>Ohlédnutí se za řešením projektu v posledním půlroce </vt:lpstr>
      <vt:lpstr>Ukázka modulu</vt:lpstr>
      <vt:lpstr>Současný stav řešení projektu</vt:lpstr>
      <vt:lpstr>Výhledy do dalšího řešení projektu</vt:lpstr>
      <vt:lpstr>Děkujeme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Udržitelný rozvoj v předškolním vzdělávání od začátku: Online kurz pro předškolní vzdělávání</dc:title>
  <dc:creator>Petra Vystrčilová</dc:creator>
  <cp:lastModifiedBy>Petra Vystrčilová</cp:lastModifiedBy>
  <cp:revision>5</cp:revision>
  <dcterms:created xsi:type="dcterms:W3CDTF">2023-03-28T07:38:53Z</dcterms:created>
  <dcterms:modified xsi:type="dcterms:W3CDTF">2023-03-29T10:36:16Z</dcterms:modified>
</cp:coreProperties>
</file>